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378" r:id="rId4"/>
    <p:sldId id="379" r:id="rId5"/>
    <p:sldId id="380" r:id="rId6"/>
    <p:sldId id="381" r:id="rId7"/>
    <p:sldId id="405" r:id="rId8"/>
    <p:sldId id="382" r:id="rId9"/>
    <p:sldId id="406" r:id="rId10"/>
    <p:sldId id="384" r:id="rId11"/>
    <p:sldId id="404" r:id="rId12"/>
    <p:sldId id="385" r:id="rId13"/>
    <p:sldId id="398" r:id="rId14"/>
    <p:sldId id="399" r:id="rId15"/>
    <p:sldId id="400" r:id="rId16"/>
    <p:sldId id="401" r:id="rId17"/>
    <p:sldId id="402" r:id="rId18"/>
    <p:sldId id="403" r:id="rId19"/>
    <p:sldId id="387" r:id="rId20"/>
    <p:sldId id="388" r:id="rId21"/>
    <p:sldId id="389" r:id="rId22"/>
    <p:sldId id="390" r:id="rId23"/>
    <p:sldId id="392" r:id="rId24"/>
    <p:sldId id="393" r:id="rId25"/>
    <p:sldId id="394" r:id="rId26"/>
    <p:sldId id="3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FF7C8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B27B-66AE-4205-8A89-33116150079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C076862-3C91-4BBC-9669-2DCBB546BF46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Fatum</a:t>
          </a:r>
        </a:p>
      </dgm:t>
    </dgm:pt>
    <dgm:pt modelId="{85C6163B-99C1-449D-B200-00AB59B30034}" type="parTrans" cxnId="{248EB26A-6908-41F7-99F2-0A88F6C00300}">
      <dgm:prSet/>
      <dgm:spPr/>
      <dgm:t>
        <a:bodyPr/>
        <a:lstStyle/>
        <a:p>
          <a:endParaRPr lang="pl-PL"/>
        </a:p>
      </dgm:t>
    </dgm:pt>
    <dgm:pt modelId="{B0121BC6-709F-4269-84C3-C76DEA60E96D}" type="sibTrans" cxnId="{248EB26A-6908-41F7-99F2-0A88F6C00300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99F8249D-FD72-4073-84B2-B59967558A38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Magia</a:t>
          </a:r>
        </a:p>
      </dgm:t>
    </dgm:pt>
    <dgm:pt modelId="{39692FE7-4A99-4E3A-9AF2-6F9B88651EF4}" type="parTrans" cxnId="{AB96E91E-2710-4DE4-8841-00BC9D1B1EBF}">
      <dgm:prSet/>
      <dgm:spPr/>
      <dgm:t>
        <a:bodyPr/>
        <a:lstStyle/>
        <a:p>
          <a:endParaRPr lang="pl-PL"/>
        </a:p>
      </dgm:t>
    </dgm:pt>
    <dgm:pt modelId="{4AD87837-5F88-47D5-BC87-B57CBE9ABB2F}" type="sibTrans" cxnId="{AB96E91E-2710-4DE4-8841-00BC9D1B1EBF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6AC1142E-C821-4CED-A012-F92A73BE2714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Złe oko</a:t>
          </a:r>
        </a:p>
      </dgm:t>
    </dgm:pt>
    <dgm:pt modelId="{51E07AEB-288A-4742-A0FF-8E71B35FB2F9}" type="parTrans" cxnId="{42671E60-12F8-4D0A-9685-3340B9F63478}">
      <dgm:prSet/>
      <dgm:spPr/>
      <dgm:t>
        <a:bodyPr/>
        <a:lstStyle/>
        <a:p>
          <a:endParaRPr lang="pl-PL"/>
        </a:p>
      </dgm:t>
    </dgm:pt>
    <dgm:pt modelId="{49A346E3-C68C-4E39-A747-9E1E9AE5A607}" type="sibTrans" cxnId="{42671E60-12F8-4D0A-9685-3340B9F63478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B5718A34-D56C-456F-B48B-1DE1C8386468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200" b="1" dirty="0"/>
            <a:t>Czarownicy</a:t>
          </a:r>
        </a:p>
      </dgm:t>
    </dgm:pt>
    <dgm:pt modelId="{B01C2B6A-41A8-4228-AA19-41E6885A2DBF}" type="parTrans" cxnId="{E17BD01B-5E18-4F9F-8D72-D655017D798F}">
      <dgm:prSet/>
      <dgm:spPr/>
      <dgm:t>
        <a:bodyPr/>
        <a:lstStyle/>
        <a:p>
          <a:endParaRPr lang="pl-PL"/>
        </a:p>
      </dgm:t>
    </dgm:pt>
    <dgm:pt modelId="{EC1880F0-0186-42F8-9711-A2AE7BF869AC}" type="sibTrans" cxnId="{E17BD01B-5E18-4F9F-8D72-D655017D798F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DCFF1182-878C-4324-AE23-0C01EB572FAA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Duchy przodków</a:t>
          </a:r>
        </a:p>
      </dgm:t>
    </dgm:pt>
    <dgm:pt modelId="{0C4BB17F-874E-41EB-8CF6-C1F7FA54B775}" type="parTrans" cxnId="{9732BA31-CF68-4BE7-880D-DF418F52018A}">
      <dgm:prSet/>
      <dgm:spPr/>
      <dgm:t>
        <a:bodyPr/>
        <a:lstStyle/>
        <a:p>
          <a:endParaRPr lang="pl-PL"/>
        </a:p>
      </dgm:t>
    </dgm:pt>
    <dgm:pt modelId="{3E0D1EFC-EFCD-4CEF-AA65-F0079FDF26B4}" type="sibTrans" cxnId="{9732BA31-CF68-4BE7-880D-DF418F52018A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5AE4B030-3603-4053-85CE-1B634FB7E8E2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Złe duchy</a:t>
          </a:r>
        </a:p>
      </dgm:t>
    </dgm:pt>
    <dgm:pt modelId="{6669E2E9-9F89-4E7E-BB93-F4A3484A3540}" type="parTrans" cxnId="{A8DBEDDD-81A3-4F0B-8830-4EE912A4A715}">
      <dgm:prSet/>
      <dgm:spPr/>
      <dgm:t>
        <a:bodyPr/>
        <a:lstStyle/>
        <a:p>
          <a:endParaRPr lang="pl-PL"/>
        </a:p>
      </dgm:t>
    </dgm:pt>
    <dgm:pt modelId="{B1FB23A0-449A-4FCD-8815-118988710D04}" type="sibTrans" cxnId="{A8DBEDDD-81A3-4F0B-8830-4EE912A4A715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C6046B04-B305-4419-9B9C-983DB4AB2DDE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b="1" dirty="0"/>
            <a:t>bogowie</a:t>
          </a:r>
        </a:p>
      </dgm:t>
    </dgm:pt>
    <dgm:pt modelId="{9E456952-6E48-4DCE-95C5-3928ADD664BF}" type="parTrans" cxnId="{D2532CB2-3A68-47E8-B9CD-81E106ADD79E}">
      <dgm:prSet/>
      <dgm:spPr/>
      <dgm:t>
        <a:bodyPr/>
        <a:lstStyle/>
        <a:p>
          <a:endParaRPr lang="pl-PL"/>
        </a:p>
      </dgm:t>
    </dgm:pt>
    <dgm:pt modelId="{408CB239-FF6E-4A22-A533-3867DCA381A2}" type="sibTrans" cxnId="{D2532CB2-3A68-47E8-B9CD-81E106ADD79E}">
      <dgm:prSet custT="1"/>
      <dgm:spPr>
        <a:solidFill>
          <a:srgbClr val="002060"/>
        </a:solidFill>
      </dgm:spPr>
      <dgm:t>
        <a:bodyPr/>
        <a:lstStyle/>
        <a:p>
          <a:endParaRPr lang="pl-PL" sz="1400" b="1"/>
        </a:p>
      </dgm:t>
    </dgm:pt>
    <dgm:pt modelId="{9232BB82-CE87-40CA-9250-9B6A442DCE88}" type="pres">
      <dgm:prSet presAssocID="{CCB1B27B-66AE-4205-8A89-331161500797}" presName="cycle" presStyleCnt="0">
        <dgm:presLayoutVars>
          <dgm:dir/>
          <dgm:resizeHandles val="exact"/>
        </dgm:presLayoutVars>
      </dgm:prSet>
      <dgm:spPr/>
    </dgm:pt>
    <dgm:pt modelId="{0D29C809-83F3-47D6-B974-2211095270A8}" type="pres">
      <dgm:prSet presAssocID="{FC076862-3C91-4BBC-9669-2DCBB546BF46}" presName="node" presStyleLbl="node1" presStyleIdx="0" presStyleCnt="7">
        <dgm:presLayoutVars>
          <dgm:bulletEnabled val="1"/>
        </dgm:presLayoutVars>
      </dgm:prSet>
      <dgm:spPr/>
    </dgm:pt>
    <dgm:pt modelId="{829C8D24-6100-4BA6-B495-0B0CC41771B4}" type="pres">
      <dgm:prSet presAssocID="{B0121BC6-709F-4269-84C3-C76DEA60E96D}" presName="sibTrans" presStyleLbl="sibTrans2D1" presStyleIdx="0" presStyleCnt="7"/>
      <dgm:spPr/>
    </dgm:pt>
    <dgm:pt modelId="{827926F8-BA8B-4AFE-A6FB-ECA22A8D3CD6}" type="pres">
      <dgm:prSet presAssocID="{B0121BC6-709F-4269-84C3-C76DEA60E96D}" presName="connectorText" presStyleLbl="sibTrans2D1" presStyleIdx="0" presStyleCnt="7"/>
      <dgm:spPr/>
    </dgm:pt>
    <dgm:pt modelId="{F755227C-3E08-4E85-81F9-1C11C2A16250}" type="pres">
      <dgm:prSet presAssocID="{99F8249D-FD72-4073-84B2-B59967558A38}" presName="node" presStyleLbl="node1" presStyleIdx="1" presStyleCnt="7">
        <dgm:presLayoutVars>
          <dgm:bulletEnabled val="1"/>
        </dgm:presLayoutVars>
      </dgm:prSet>
      <dgm:spPr/>
    </dgm:pt>
    <dgm:pt modelId="{41722063-2625-4620-8F4C-66AD315C52D4}" type="pres">
      <dgm:prSet presAssocID="{4AD87837-5F88-47D5-BC87-B57CBE9ABB2F}" presName="sibTrans" presStyleLbl="sibTrans2D1" presStyleIdx="1" presStyleCnt="7"/>
      <dgm:spPr/>
    </dgm:pt>
    <dgm:pt modelId="{555DDD34-F362-4F2F-A33C-7ABB4774F3C4}" type="pres">
      <dgm:prSet presAssocID="{4AD87837-5F88-47D5-BC87-B57CBE9ABB2F}" presName="connectorText" presStyleLbl="sibTrans2D1" presStyleIdx="1" presStyleCnt="7"/>
      <dgm:spPr/>
    </dgm:pt>
    <dgm:pt modelId="{A766A061-8518-4825-B710-96BF42BE1AB7}" type="pres">
      <dgm:prSet presAssocID="{6AC1142E-C821-4CED-A012-F92A73BE2714}" presName="node" presStyleLbl="node1" presStyleIdx="2" presStyleCnt="7">
        <dgm:presLayoutVars>
          <dgm:bulletEnabled val="1"/>
        </dgm:presLayoutVars>
      </dgm:prSet>
      <dgm:spPr/>
    </dgm:pt>
    <dgm:pt modelId="{856C0619-9CAB-4A3B-9339-866A36510429}" type="pres">
      <dgm:prSet presAssocID="{49A346E3-C68C-4E39-A747-9E1E9AE5A607}" presName="sibTrans" presStyleLbl="sibTrans2D1" presStyleIdx="2" presStyleCnt="7"/>
      <dgm:spPr/>
    </dgm:pt>
    <dgm:pt modelId="{4AFFBBEA-66EF-4B7D-8925-7B59042DCA13}" type="pres">
      <dgm:prSet presAssocID="{49A346E3-C68C-4E39-A747-9E1E9AE5A607}" presName="connectorText" presStyleLbl="sibTrans2D1" presStyleIdx="2" presStyleCnt="7"/>
      <dgm:spPr/>
    </dgm:pt>
    <dgm:pt modelId="{E2A76564-8A63-4293-B4BF-FC8A43DDA899}" type="pres">
      <dgm:prSet presAssocID="{B5718A34-D56C-456F-B48B-1DE1C8386468}" presName="node" presStyleLbl="node1" presStyleIdx="3" presStyleCnt="7">
        <dgm:presLayoutVars>
          <dgm:bulletEnabled val="1"/>
        </dgm:presLayoutVars>
      </dgm:prSet>
      <dgm:spPr/>
    </dgm:pt>
    <dgm:pt modelId="{FC0AD413-73F0-4DB1-9AA9-9274F4887C68}" type="pres">
      <dgm:prSet presAssocID="{EC1880F0-0186-42F8-9711-A2AE7BF869AC}" presName="sibTrans" presStyleLbl="sibTrans2D1" presStyleIdx="3" presStyleCnt="7"/>
      <dgm:spPr/>
    </dgm:pt>
    <dgm:pt modelId="{760A1500-470F-4D8A-A0DB-1E8DAAF6C652}" type="pres">
      <dgm:prSet presAssocID="{EC1880F0-0186-42F8-9711-A2AE7BF869AC}" presName="connectorText" presStyleLbl="sibTrans2D1" presStyleIdx="3" presStyleCnt="7"/>
      <dgm:spPr/>
    </dgm:pt>
    <dgm:pt modelId="{39120695-F01F-4E51-85F5-332ED9AEF235}" type="pres">
      <dgm:prSet presAssocID="{DCFF1182-878C-4324-AE23-0C01EB572FAA}" presName="node" presStyleLbl="node1" presStyleIdx="4" presStyleCnt="7">
        <dgm:presLayoutVars>
          <dgm:bulletEnabled val="1"/>
        </dgm:presLayoutVars>
      </dgm:prSet>
      <dgm:spPr/>
    </dgm:pt>
    <dgm:pt modelId="{6C2B7C6F-571E-4551-8618-7B110E3C612D}" type="pres">
      <dgm:prSet presAssocID="{3E0D1EFC-EFCD-4CEF-AA65-F0079FDF26B4}" presName="sibTrans" presStyleLbl="sibTrans2D1" presStyleIdx="4" presStyleCnt="7"/>
      <dgm:spPr/>
    </dgm:pt>
    <dgm:pt modelId="{381C15E1-6861-406F-9990-9AF6D6C0EC14}" type="pres">
      <dgm:prSet presAssocID="{3E0D1EFC-EFCD-4CEF-AA65-F0079FDF26B4}" presName="connectorText" presStyleLbl="sibTrans2D1" presStyleIdx="4" presStyleCnt="7"/>
      <dgm:spPr/>
    </dgm:pt>
    <dgm:pt modelId="{F1E65632-D001-4739-AA7D-77806DCFE768}" type="pres">
      <dgm:prSet presAssocID="{5AE4B030-3603-4053-85CE-1B634FB7E8E2}" presName="node" presStyleLbl="node1" presStyleIdx="5" presStyleCnt="7">
        <dgm:presLayoutVars>
          <dgm:bulletEnabled val="1"/>
        </dgm:presLayoutVars>
      </dgm:prSet>
      <dgm:spPr/>
    </dgm:pt>
    <dgm:pt modelId="{60A62CEB-8B11-431A-A5FF-F3306F8FA683}" type="pres">
      <dgm:prSet presAssocID="{B1FB23A0-449A-4FCD-8815-118988710D04}" presName="sibTrans" presStyleLbl="sibTrans2D1" presStyleIdx="5" presStyleCnt="7"/>
      <dgm:spPr/>
    </dgm:pt>
    <dgm:pt modelId="{8FB102A9-45A2-44AE-8DB0-FAA23C7F12DE}" type="pres">
      <dgm:prSet presAssocID="{B1FB23A0-449A-4FCD-8815-118988710D04}" presName="connectorText" presStyleLbl="sibTrans2D1" presStyleIdx="5" presStyleCnt="7"/>
      <dgm:spPr/>
    </dgm:pt>
    <dgm:pt modelId="{4B87A779-30A2-4C6C-ABDB-3F070A3F3C7E}" type="pres">
      <dgm:prSet presAssocID="{C6046B04-B305-4419-9B9C-983DB4AB2DDE}" presName="node" presStyleLbl="node1" presStyleIdx="6" presStyleCnt="7">
        <dgm:presLayoutVars>
          <dgm:bulletEnabled val="1"/>
        </dgm:presLayoutVars>
      </dgm:prSet>
      <dgm:spPr/>
    </dgm:pt>
    <dgm:pt modelId="{C24BA8A0-69E6-4D88-9FB2-468C90A4B573}" type="pres">
      <dgm:prSet presAssocID="{408CB239-FF6E-4A22-A533-3867DCA381A2}" presName="sibTrans" presStyleLbl="sibTrans2D1" presStyleIdx="6" presStyleCnt="7"/>
      <dgm:spPr/>
    </dgm:pt>
    <dgm:pt modelId="{C850E556-22B2-495B-9A47-1B381CDEF5C4}" type="pres">
      <dgm:prSet presAssocID="{408CB239-FF6E-4A22-A533-3867DCA381A2}" presName="connectorText" presStyleLbl="sibTrans2D1" presStyleIdx="6" presStyleCnt="7"/>
      <dgm:spPr/>
    </dgm:pt>
  </dgm:ptLst>
  <dgm:cxnLst>
    <dgm:cxn modelId="{CF612B03-E50E-4D9D-9681-000D679FA560}" type="presOf" srcId="{C6046B04-B305-4419-9B9C-983DB4AB2DDE}" destId="{4B87A779-30A2-4C6C-ABDB-3F070A3F3C7E}" srcOrd="0" destOrd="0" presId="urn:microsoft.com/office/officeart/2005/8/layout/cycle2"/>
    <dgm:cxn modelId="{DEC3440E-B7E6-41DB-AF27-3A20E20E4F1A}" type="presOf" srcId="{4AD87837-5F88-47D5-BC87-B57CBE9ABB2F}" destId="{41722063-2625-4620-8F4C-66AD315C52D4}" srcOrd="0" destOrd="0" presId="urn:microsoft.com/office/officeart/2005/8/layout/cycle2"/>
    <dgm:cxn modelId="{AC3F3319-BDDB-4BC2-BFF8-B409275D5CE9}" type="presOf" srcId="{EC1880F0-0186-42F8-9711-A2AE7BF869AC}" destId="{FC0AD413-73F0-4DB1-9AA9-9274F4887C68}" srcOrd="0" destOrd="0" presId="urn:microsoft.com/office/officeart/2005/8/layout/cycle2"/>
    <dgm:cxn modelId="{AFF72B1A-F2A9-4B4B-8C36-1E9DAA3D76AE}" type="presOf" srcId="{3E0D1EFC-EFCD-4CEF-AA65-F0079FDF26B4}" destId="{6C2B7C6F-571E-4551-8618-7B110E3C612D}" srcOrd="0" destOrd="0" presId="urn:microsoft.com/office/officeart/2005/8/layout/cycle2"/>
    <dgm:cxn modelId="{A03EC31A-46F2-44B1-9141-C4536B57EF04}" type="presOf" srcId="{EC1880F0-0186-42F8-9711-A2AE7BF869AC}" destId="{760A1500-470F-4D8A-A0DB-1E8DAAF6C652}" srcOrd="1" destOrd="0" presId="urn:microsoft.com/office/officeart/2005/8/layout/cycle2"/>
    <dgm:cxn modelId="{E17BD01B-5E18-4F9F-8D72-D655017D798F}" srcId="{CCB1B27B-66AE-4205-8A89-331161500797}" destId="{B5718A34-D56C-456F-B48B-1DE1C8386468}" srcOrd="3" destOrd="0" parTransId="{B01C2B6A-41A8-4228-AA19-41E6885A2DBF}" sibTransId="{EC1880F0-0186-42F8-9711-A2AE7BF869AC}"/>
    <dgm:cxn modelId="{AB96E91E-2710-4DE4-8841-00BC9D1B1EBF}" srcId="{CCB1B27B-66AE-4205-8A89-331161500797}" destId="{99F8249D-FD72-4073-84B2-B59967558A38}" srcOrd="1" destOrd="0" parTransId="{39692FE7-4A99-4E3A-9AF2-6F9B88651EF4}" sibTransId="{4AD87837-5F88-47D5-BC87-B57CBE9ABB2F}"/>
    <dgm:cxn modelId="{A2D22A24-35C4-4F3C-ADCE-5F9B83950E91}" type="presOf" srcId="{B0121BC6-709F-4269-84C3-C76DEA60E96D}" destId="{829C8D24-6100-4BA6-B495-0B0CC41771B4}" srcOrd="0" destOrd="0" presId="urn:microsoft.com/office/officeart/2005/8/layout/cycle2"/>
    <dgm:cxn modelId="{EC45792A-7B10-43D5-8D33-D41A6833E03B}" type="presOf" srcId="{B0121BC6-709F-4269-84C3-C76DEA60E96D}" destId="{827926F8-BA8B-4AFE-A6FB-ECA22A8D3CD6}" srcOrd="1" destOrd="0" presId="urn:microsoft.com/office/officeart/2005/8/layout/cycle2"/>
    <dgm:cxn modelId="{9732BA31-CF68-4BE7-880D-DF418F52018A}" srcId="{CCB1B27B-66AE-4205-8A89-331161500797}" destId="{DCFF1182-878C-4324-AE23-0C01EB572FAA}" srcOrd="4" destOrd="0" parTransId="{0C4BB17F-874E-41EB-8CF6-C1F7FA54B775}" sibTransId="{3E0D1EFC-EFCD-4CEF-AA65-F0079FDF26B4}"/>
    <dgm:cxn modelId="{A0547433-74CD-45DD-AE2C-21B61019FA49}" type="presOf" srcId="{DCFF1182-878C-4324-AE23-0C01EB572FAA}" destId="{39120695-F01F-4E51-85F5-332ED9AEF235}" srcOrd="0" destOrd="0" presId="urn:microsoft.com/office/officeart/2005/8/layout/cycle2"/>
    <dgm:cxn modelId="{42671E60-12F8-4D0A-9685-3340B9F63478}" srcId="{CCB1B27B-66AE-4205-8A89-331161500797}" destId="{6AC1142E-C821-4CED-A012-F92A73BE2714}" srcOrd="2" destOrd="0" parTransId="{51E07AEB-288A-4742-A0FF-8E71B35FB2F9}" sibTransId="{49A346E3-C68C-4E39-A747-9E1E9AE5A607}"/>
    <dgm:cxn modelId="{E8499660-B490-4A50-A15C-BA69D42632A7}" type="presOf" srcId="{49A346E3-C68C-4E39-A747-9E1E9AE5A607}" destId="{4AFFBBEA-66EF-4B7D-8925-7B59042DCA13}" srcOrd="1" destOrd="0" presId="urn:microsoft.com/office/officeart/2005/8/layout/cycle2"/>
    <dgm:cxn modelId="{84F26F62-A869-4F1B-AB7E-2EF99A2E1166}" type="presOf" srcId="{49A346E3-C68C-4E39-A747-9E1E9AE5A607}" destId="{856C0619-9CAB-4A3B-9339-866A36510429}" srcOrd="0" destOrd="0" presId="urn:microsoft.com/office/officeart/2005/8/layout/cycle2"/>
    <dgm:cxn modelId="{4D021868-0714-4274-90B2-B5A3DB5CF971}" type="presOf" srcId="{408CB239-FF6E-4A22-A533-3867DCA381A2}" destId="{C850E556-22B2-495B-9A47-1B381CDEF5C4}" srcOrd="1" destOrd="0" presId="urn:microsoft.com/office/officeart/2005/8/layout/cycle2"/>
    <dgm:cxn modelId="{6812F269-1AFB-4C21-8114-6235F39264E8}" type="presOf" srcId="{4AD87837-5F88-47D5-BC87-B57CBE9ABB2F}" destId="{555DDD34-F362-4F2F-A33C-7ABB4774F3C4}" srcOrd="1" destOrd="0" presId="urn:microsoft.com/office/officeart/2005/8/layout/cycle2"/>
    <dgm:cxn modelId="{248EB26A-6908-41F7-99F2-0A88F6C00300}" srcId="{CCB1B27B-66AE-4205-8A89-331161500797}" destId="{FC076862-3C91-4BBC-9669-2DCBB546BF46}" srcOrd="0" destOrd="0" parTransId="{85C6163B-99C1-449D-B200-00AB59B30034}" sibTransId="{B0121BC6-709F-4269-84C3-C76DEA60E96D}"/>
    <dgm:cxn modelId="{B0733D4F-9F3E-4873-942E-68B9E0CD324D}" type="presOf" srcId="{B1FB23A0-449A-4FCD-8815-118988710D04}" destId="{8FB102A9-45A2-44AE-8DB0-FAA23C7F12DE}" srcOrd="1" destOrd="0" presId="urn:microsoft.com/office/officeart/2005/8/layout/cycle2"/>
    <dgm:cxn modelId="{BA43827C-B709-4B80-829F-F5584413EA65}" type="presOf" srcId="{B5718A34-D56C-456F-B48B-1DE1C8386468}" destId="{E2A76564-8A63-4293-B4BF-FC8A43DDA899}" srcOrd="0" destOrd="0" presId="urn:microsoft.com/office/officeart/2005/8/layout/cycle2"/>
    <dgm:cxn modelId="{DB848F8A-3D84-46C9-8B28-D70C34F90327}" type="presOf" srcId="{5AE4B030-3603-4053-85CE-1B634FB7E8E2}" destId="{F1E65632-D001-4739-AA7D-77806DCFE768}" srcOrd="0" destOrd="0" presId="urn:microsoft.com/office/officeart/2005/8/layout/cycle2"/>
    <dgm:cxn modelId="{FC2B759A-5B4B-4EA8-991D-A0A8CE59A58D}" type="presOf" srcId="{B1FB23A0-449A-4FCD-8815-118988710D04}" destId="{60A62CEB-8B11-431A-A5FF-F3306F8FA683}" srcOrd="0" destOrd="0" presId="urn:microsoft.com/office/officeart/2005/8/layout/cycle2"/>
    <dgm:cxn modelId="{9E421AAF-47F6-401D-B4BD-1EF3BD7841F3}" type="presOf" srcId="{6AC1142E-C821-4CED-A012-F92A73BE2714}" destId="{A766A061-8518-4825-B710-96BF42BE1AB7}" srcOrd="0" destOrd="0" presId="urn:microsoft.com/office/officeart/2005/8/layout/cycle2"/>
    <dgm:cxn modelId="{D2532CB2-3A68-47E8-B9CD-81E106ADD79E}" srcId="{CCB1B27B-66AE-4205-8A89-331161500797}" destId="{C6046B04-B305-4419-9B9C-983DB4AB2DDE}" srcOrd="6" destOrd="0" parTransId="{9E456952-6E48-4DCE-95C5-3928ADD664BF}" sibTransId="{408CB239-FF6E-4A22-A533-3867DCA381A2}"/>
    <dgm:cxn modelId="{63B70DC5-D43D-484F-AFE5-FE42AFDE8F19}" type="presOf" srcId="{3E0D1EFC-EFCD-4CEF-AA65-F0079FDF26B4}" destId="{381C15E1-6861-406F-9990-9AF6D6C0EC14}" srcOrd="1" destOrd="0" presId="urn:microsoft.com/office/officeart/2005/8/layout/cycle2"/>
    <dgm:cxn modelId="{E5FE30CD-2F06-4F12-BBEF-41A3D2F109DF}" type="presOf" srcId="{99F8249D-FD72-4073-84B2-B59967558A38}" destId="{F755227C-3E08-4E85-81F9-1C11C2A16250}" srcOrd="0" destOrd="0" presId="urn:microsoft.com/office/officeart/2005/8/layout/cycle2"/>
    <dgm:cxn modelId="{15D0B3D8-3154-42DF-99BF-95C5B758DDBE}" type="presOf" srcId="{CCB1B27B-66AE-4205-8A89-331161500797}" destId="{9232BB82-CE87-40CA-9250-9B6A442DCE88}" srcOrd="0" destOrd="0" presId="urn:microsoft.com/office/officeart/2005/8/layout/cycle2"/>
    <dgm:cxn modelId="{A8DBEDDD-81A3-4F0B-8830-4EE912A4A715}" srcId="{CCB1B27B-66AE-4205-8A89-331161500797}" destId="{5AE4B030-3603-4053-85CE-1B634FB7E8E2}" srcOrd="5" destOrd="0" parTransId="{6669E2E9-9F89-4E7E-BB93-F4A3484A3540}" sibTransId="{B1FB23A0-449A-4FCD-8815-118988710D04}"/>
    <dgm:cxn modelId="{688189FA-F43D-434F-8AF9-1F85CF805802}" type="presOf" srcId="{408CB239-FF6E-4A22-A533-3867DCA381A2}" destId="{C24BA8A0-69E6-4D88-9FB2-468C90A4B573}" srcOrd="0" destOrd="0" presId="urn:microsoft.com/office/officeart/2005/8/layout/cycle2"/>
    <dgm:cxn modelId="{B19F5FFB-1F62-485E-927C-7D17574B62B8}" type="presOf" srcId="{FC076862-3C91-4BBC-9669-2DCBB546BF46}" destId="{0D29C809-83F3-47D6-B974-2211095270A8}" srcOrd="0" destOrd="0" presId="urn:microsoft.com/office/officeart/2005/8/layout/cycle2"/>
    <dgm:cxn modelId="{A7B09078-EABC-462B-BE7D-1018ACE88858}" type="presParOf" srcId="{9232BB82-CE87-40CA-9250-9B6A442DCE88}" destId="{0D29C809-83F3-47D6-B974-2211095270A8}" srcOrd="0" destOrd="0" presId="urn:microsoft.com/office/officeart/2005/8/layout/cycle2"/>
    <dgm:cxn modelId="{FBE2878E-13AD-4656-9110-14F89519687F}" type="presParOf" srcId="{9232BB82-CE87-40CA-9250-9B6A442DCE88}" destId="{829C8D24-6100-4BA6-B495-0B0CC41771B4}" srcOrd="1" destOrd="0" presId="urn:microsoft.com/office/officeart/2005/8/layout/cycle2"/>
    <dgm:cxn modelId="{B81D5715-8187-4CE5-9905-F7C137357A35}" type="presParOf" srcId="{829C8D24-6100-4BA6-B495-0B0CC41771B4}" destId="{827926F8-BA8B-4AFE-A6FB-ECA22A8D3CD6}" srcOrd="0" destOrd="0" presId="urn:microsoft.com/office/officeart/2005/8/layout/cycle2"/>
    <dgm:cxn modelId="{74EED868-FBEB-4C43-B4B6-AC448804413D}" type="presParOf" srcId="{9232BB82-CE87-40CA-9250-9B6A442DCE88}" destId="{F755227C-3E08-4E85-81F9-1C11C2A16250}" srcOrd="2" destOrd="0" presId="urn:microsoft.com/office/officeart/2005/8/layout/cycle2"/>
    <dgm:cxn modelId="{E3812E1F-F31E-4F8F-A366-F1BA5D21C39B}" type="presParOf" srcId="{9232BB82-CE87-40CA-9250-9B6A442DCE88}" destId="{41722063-2625-4620-8F4C-66AD315C52D4}" srcOrd="3" destOrd="0" presId="urn:microsoft.com/office/officeart/2005/8/layout/cycle2"/>
    <dgm:cxn modelId="{E9FF1F2F-1B5A-4839-8296-CCAF7F69CD33}" type="presParOf" srcId="{41722063-2625-4620-8F4C-66AD315C52D4}" destId="{555DDD34-F362-4F2F-A33C-7ABB4774F3C4}" srcOrd="0" destOrd="0" presId="urn:microsoft.com/office/officeart/2005/8/layout/cycle2"/>
    <dgm:cxn modelId="{364B2C56-DBE2-4CC8-B0E9-9AD0B0D32A1C}" type="presParOf" srcId="{9232BB82-CE87-40CA-9250-9B6A442DCE88}" destId="{A766A061-8518-4825-B710-96BF42BE1AB7}" srcOrd="4" destOrd="0" presId="urn:microsoft.com/office/officeart/2005/8/layout/cycle2"/>
    <dgm:cxn modelId="{619888B6-0225-4D75-A9AF-BCBD3CB5371C}" type="presParOf" srcId="{9232BB82-CE87-40CA-9250-9B6A442DCE88}" destId="{856C0619-9CAB-4A3B-9339-866A36510429}" srcOrd="5" destOrd="0" presId="urn:microsoft.com/office/officeart/2005/8/layout/cycle2"/>
    <dgm:cxn modelId="{C5F58D3A-0197-4673-AA43-5F8ADDB2608A}" type="presParOf" srcId="{856C0619-9CAB-4A3B-9339-866A36510429}" destId="{4AFFBBEA-66EF-4B7D-8925-7B59042DCA13}" srcOrd="0" destOrd="0" presId="urn:microsoft.com/office/officeart/2005/8/layout/cycle2"/>
    <dgm:cxn modelId="{F8B2E4F6-B5E2-4109-96C5-BF726F5680DE}" type="presParOf" srcId="{9232BB82-CE87-40CA-9250-9B6A442DCE88}" destId="{E2A76564-8A63-4293-B4BF-FC8A43DDA899}" srcOrd="6" destOrd="0" presId="urn:microsoft.com/office/officeart/2005/8/layout/cycle2"/>
    <dgm:cxn modelId="{E891E104-DD2C-487B-8BE0-39126875C99E}" type="presParOf" srcId="{9232BB82-CE87-40CA-9250-9B6A442DCE88}" destId="{FC0AD413-73F0-4DB1-9AA9-9274F4887C68}" srcOrd="7" destOrd="0" presId="urn:microsoft.com/office/officeart/2005/8/layout/cycle2"/>
    <dgm:cxn modelId="{3BD3FA9B-3402-40C6-9C03-7D47B0C8111E}" type="presParOf" srcId="{FC0AD413-73F0-4DB1-9AA9-9274F4887C68}" destId="{760A1500-470F-4D8A-A0DB-1E8DAAF6C652}" srcOrd="0" destOrd="0" presId="urn:microsoft.com/office/officeart/2005/8/layout/cycle2"/>
    <dgm:cxn modelId="{763E8D8B-419B-4FAF-8229-BA6C0130C76A}" type="presParOf" srcId="{9232BB82-CE87-40CA-9250-9B6A442DCE88}" destId="{39120695-F01F-4E51-85F5-332ED9AEF235}" srcOrd="8" destOrd="0" presId="urn:microsoft.com/office/officeart/2005/8/layout/cycle2"/>
    <dgm:cxn modelId="{F391986D-C9CE-42C5-9412-016D8856F2D8}" type="presParOf" srcId="{9232BB82-CE87-40CA-9250-9B6A442DCE88}" destId="{6C2B7C6F-571E-4551-8618-7B110E3C612D}" srcOrd="9" destOrd="0" presId="urn:microsoft.com/office/officeart/2005/8/layout/cycle2"/>
    <dgm:cxn modelId="{E7B689CF-3EBA-43F2-8752-D8063C93B51C}" type="presParOf" srcId="{6C2B7C6F-571E-4551-8618-7B110E3C612D}" destId="{381C15E1-6861-406F-9990-9AF6D6C0EC14}" srcOrd="0" destOrd="0" presId="urn:microsoft.com/office/officeart/2005/8/layout/cycle2"/>
    <dgm:cxn modelId="{B4421D93-7F6E-44CF-AB6A-0DE976E6C964}" type="presParOf" srcId="{9232BB82-CE87-40CA-9250-9B6A442DCE88}" destId="{F1E65632-D001-4739-AA7D-77806DCFE768}" srcOrd="10" destOrd="0" presId="urn:microsoft.com/office/officeart/2005/8/layout/cycle2"/>
    <dgm:cxn modelId="{51C80070-E49C-4F8F-A088-BBC786DD6004}" type="presParOf" srcId="{9232BB82-CE87-40CA-9250-9B6A442DCE88}" destId="{60A62CEB-8B11-431A-A5FF-F3306F8FA683}" srcOrd="11" destOrd="0" presId="urn:microsoft.com/office/officeart/2005/8/layout/cycle2"/>
    <dgm:cxn modelId="{BAEE95A7-1159-4EE7-89AE-2A0DA21E3381}" type="presParOf" srcId="{60A62CEB-8B11-431A-A5FF-F3306F8FA683}" destId="{8FB102A9-45A2-44AE-8DB0-FAA23C7F12DE}" srcOrd="0" destOrd="0" presId="urn:microsoft.com/office/officeart/2005/8/layout/cycle2"/>
    <dgm:cxn modelId="{ED4BE9E4-3B8E-47CD-8262-7E19FE201CA8}" type="presParOf" srcId="{9232BB82-CE87-40CA-9250-9B6A442DCE88}" destId="{4B87A779-30A2-4C6C-ABDB-3F070A3F3C7E}" srcOrd="12" destOrd="0" presId="urn:microsoft.com/office/officeart/2005/8/layout/cycle2"/>
    <dgm:cxn modelId="{078D74CD-8A62-4C3C-8F3A-8D367D96EC47}" type="presParOf" srcId="{9232BB82-CE87-40CA-9250-9B6A442DCE88}" destId="{C24BA8A0-69E6-4D88-9FB2-468C90A4B573}" srcOrd="13" destOrd="0" presId="urn:microsoft.com/office/officeart/2005/8/layout/cycle2"/>
    <dgm:cxn modelId="{618A5A87-3E3D-48B1-BB83-B83D98EAC47F}" type="presParOf" srcId="{C24BA8A0-69E6-4D88-9FB2-468C90A4B573}" destId="{C850E556-22B2-495B-9A47-1B381CDEF5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636BA-A3DB-4F72-8B16-E0983152334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294285-1DDD-4D34-9866-6CEBFF1A93B7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b="1" i="1" dirty="0"/>
            <a:t>Dobrzy bogowie</a:t>
          </a:r>
        </a:p>
      </dgm:t>
    </dgm:pt>
    <dgm:pt modelId="{EE4CA072-004D-46D6-85EA-9EAECDB5C8AA}" type="parTrans" cxnId="{BEB7DD42-8748-4F93-96CE-09448AF832A2}">
      <dgm:prSet/>
      <dgm:spPr/>
      <dgm:t>
        <a:bodyPr/>
        <a:lstStyle/>
        <a:p>
          <a:endParaRPr lang="pl-PL"/>
        </a:p>
      </dgm:t>
    </dgm:pt>
    <dgm:pt modelId="{5C82CB09-5217-4CDE-B981-AE9B3237376B}" type="sibTrans" cxnId="{BEB7DD42-8748-4F93-96CE-09448AF832A2}">
      <dgm:prSet/>
      <dgm:spPr/>
      <dgm:t>
        <a:bodyPr/>
        <a:lstStyle/>
        <a:p>
          <a:endParaRPr lang="pl-PL"/>
        </a:p>
      </dgm:t>
    </dgm:pt>
    <dgm:pt modelId="{4673DCB9-C6A7-4B80-936F-15CAF4EE235F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i="1" dirty="0"/>
            <a:t>Źli bogowie</a:t>
          </a:r>
        </a:p>
      </dgm:t>
    </dgm:pt>
    <dgm:pt modelId="{89EEB4EC-9588-4E87-BF13-8D9D0025B979}" type="parTrans" cxnId="{8D50D0FA-98A0-47AC-AD09-C548D18DE946}">
      <dgm:prSet/>
      <dgm:spPr/>
      <dgm:t>
        <a:bodyPr/>
        <a:lstStyle/>
        <a:p>
          <a:endParaRPr lang="pl-PL"/>
        </a:p>
      </dgm:t>
    </dgm:pt>
    <dgm:pt modelId="{266BAA7C-8038-451D-8820-5B81851A6959}" type="sibTrans" cxnId="{8D50D0FA-98A0-47AC-AD09-C548D18DE946}">
      <dgm:prSet/>
      <dgm:spPr/>
      <dgm:t>
        <a:bodyPr/>
        <a:lstStyle/>
        <a:p>
          <a:endParaRPr lang="pl-PL"/>
        </a:p>
      </dgm:t>
    </dgm:pt>
    <dgm:pt modelId="{03513E8A-67CD-4728-A0F7-10CF6924F800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b="1" i="1" dirty="0"/>
            <a:t>Dobrzy ludzie</a:t>
          </a:r>
        </a:p>
      </dgm:t>
    </dgm:pt>
    <dgm:pt modelId="{07697DA7-2F43-44E0-95F0-7073C164E56D}" type="parTrans" cxnId="{31455346-CA34-41A8-988F-70FD4230DB3B}">
      <dgm:prSet/>
      <dgm:spPr/>
      <dgm:t>
        <a:bodyPr/>
        <a:lstStyle/>
        <a:p>
          <a:endParaRPr lang="pl-PL"/>
        </a:p>
      </dgm:t>
    </dgm:pt>
    <dgm:pt modelId="{29203D21-9545-48A0-B377-E42065DC76A1}" type="sibTrans" cxnId="{31455346-CA34-41A8-988F-70FD4230DB3B}">
      <dgm:prSet/>
      <dgm:spPr/>
      <dgm:t>
        <a:bodyPr/>
        <a:lstStyle/>
        <a:p>
          <a:endParaRPr lang="pl-PL"/>
        </a:p>
      </dgm:t>
    </dgm:pt>
    <dgm:pt modelId="{38435A50-7859-44EA-A10E-B202DB76D7D0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i="1" dirty="0"/>
            <a:t>Źli ludzie</a:t>
          </a:r>
        </a:p>
      </dgm:t>
    </dgm:pt>
    <dgm:pt modelId="{B8AC20DF-DB89-4A29-AB52-04110B0C1C16}" type="parTrans" cxnId="{B4789B5A-B3DA-4FB6-8CE1-DF2F5D3061FB}">
      <dgm:prSet/>
      <dgm:spPr/>
      <dgm:t>
        <a:bodyPr/>
        <a:lstStyle/>
        <a:p>
          <a:endParaRPr lang="pl-PL"/>
        </a:p>
      </dgm:t>
    </dgm:pt>
    <dgm:pt modelId="{E03BE456-F6E5-4A18-BD39-54F4AAE428E9}" type="sibTrans" cxnId="{B4789B5A-B3DA-4FB6-8CE1-DF2F5D3061FB}">
      <dgm:prSet/>
      <dgm:spPr/>
      <dgm:t>
        <a:bodyPr/>
        <a:lstStyle/>
        <a:p>
          <a:endParaRPr lang="pl-PL"/>
        </a:p>
      </dgm:t>
    </dgm:pt>
    <dgm:pt modelId="{2AF3D3BF-CD4D-4DD4-8491-6DFE46E6D413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b="1" i="1" dirty="0"/>
            <a:t>Dobre siły natury</a:t>
          </a:r>
        </a:p>
      </dgm:t>
    </dgm:pt>
    <dgm:pt modelId="{B4E46515-A38F-40A3-AC75-7FF3BFC0B91E}" type="parTrans" cxnId="{ACF7CEC1-3664-4324-9AD0-281D5B5AD46C}">
      <dgm:prSet/>
      <dgm:spPr/>
      <dgm:t>
        <a:bodyPr/>
        <a:lstStyle/>
        <a:p>
          <a:endParaRPr lang="pl-PL"/>
        </a:p>
      </dgm:t>
    </dgm:pt>
    <dgm:pt modelId="{D8F6C1B6-D033-46FB-A4A1-F4B6734B0913}" type="sibTrans" cxnId="{ACF7CEC1-3664-4324-9AD0-281D5B5AD46C}">
      <dgm:prSet/>
      <dgm:spPr/>
      <dgm:t>
        <a:bodyPr/>
        <a:lstStyle/>
        <a:p>
          <a:endParaRPr lang="pl-PL"/>
        </a:p>
      </dgm:t>
    </dgm:pt>
    <dgm:pt modelId="{2764D2EC-EFAB-49DA-8026-619753A5C273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i="1" dirty="0"/>
            <a:t>Złe siły natury</a:t>
          </a:r>
        </a:p>
      </dgm:t>
    </dgm:pt>
    <dgm:pt modelId="{5576AE8D-35D7-41E7-B47B-28C7988A3997}" type="parTrans" cxnId="{3FA57AB8-CEEF-420C-A5F2-B6FDBF9368C9}">
      <dgm:prSet/>
      <dgm:spPr/>
      <dgm:t>
        <a:bodyPr/>
        <a:lstStyle/>
        <a:p>
          <a:endParaRPr lang="pl-PL"/>
        </a:p>
      </dgm:t>
    </dgm:pt>
    <dgm:pt modelId="{F4C3CAB8-58DB-44E7-84A9-C5E928563AC5}" type="sibTrans" cxnId="{3FA57AB8-CEEF-420C-A5F2-B6FDBF9368C9}">
      <dgm:prSet/>
      <dgm:spPr/>
      <dgm:t>
        <a:bodyPr/>
        <a:lstStyle/>
        <a:p>
          <a:endParaRPr lang="pl-PL"/>
        </a:p>
      </dgm:t>
    </dgm:pt>
    <dgm:pt modelId="{F774F0CA-FA7C-4E2A-91D3-FF0040ED0DDA}" type="pres">
      <dgm:prSet presAssocID="{0EC636BA-A3DB-4F72-8B16-E09831523348}" presName="diagram" presStyleCnt="0">
        <dgm:presLayoutVars>
          <dgm:dir/>
          <dgm:resizeHandles val="exact"/>
        </dgm:presLayoutVars>
      </dgm:prSet>
      <dgm:spPr/>
    </dgm:pt>
    <dgm:pt modelId="{434B6F2B-D443-4217-8229-DD67D29F9B21}" type="pres">
      <dgm:prSet presAssocID="{CC294285-1DDD-4D34-9866-6CEBFF1A93B7}" presName="arrow" presStyleLbl="node1" presStyleIdx="0" presStyleCnt="6">
        <dgm:presLayoutVars>
          <dgm:bulletEnabled val="1"/>
        </dgm:presLayoutVars>
      </dgm:prSet>
      <dgm:spPr/>
    </dgm:pt>
    <dgm:pt modelId="{7BEBF8E3-77F0-4B7A-8D32-13B0B2D86517}" type="pres">
      <dgm:prSet presAssocID="{03513E8A-67CD-4728-A0F7-10CF6924F800}" presName="arrow" presStyleLbl="node1" presStyleIdx="1" presStyleCnt="6">
        <dgm:presLayoutVars>
          <dgm:bulletEnabled val="1"/>
        </dgm:presLayoutVars>
      </dgm:prSet>
      <dgm:spPr/>
    </dgm:pt>
    <dgm:pt modelId="{18478B98-7F90-4F79-95C4-AFD7AB0B8ECC}" type="pres">
      <dgm:prSet presAssocID="{4673DCB9-C6A7-4B80-936F-15CAF4EE235F}" presName="arrow" presStyleLbl="node1" presStyleIdx="2" presStyleCnt="6" custAng="3600000" custRadScaleRad="95447" custRadScaleInc="100000">
        <dgm:presLayoutVars>
          <dgm:bulletEnabled val="1"/>
        </dgm:presLayoutVars>
      </dgm:prSet>
      <dgm:spPr/>
    </dgm:pt>
    <dgm:pt modelId="{2FBA12FA-2682-4262-B29F-B6264AB9F242}" type="pres">
      <dgm:prSet presAssocID="{38435A50-7859-44EA-A10E-B202DB76D7D0}" presName="arrow" presStyleLbl="node1" presStyleIdx="3" presStyleCnt="6" custAng="3600000" custRadScaleRad="97485" custRadScaleInc="101926">
        <dgm:presLayoutVars>
          <dgm:bulletEnabled val="1"/>
        </dgm:presLayoutVars>
      </dgm:prSet>
      <dgm:spPr/>
    </dgm:pt>
    <dgm:pt modelId="{41819E81-1F30-4046-B60F-D9305D3495ED}" type="pres">
      <dgm:prSet presAssocID="{2AF3D3BF-CD4D-4DD4-8491-6DFE46E6D413}" presName="arrow" presStyleLbl="node1" presStyleIdx="4" presStyleCnt="6" custAng="14400000" custRadScaleRad="98137" custRadScaleInc="-201010">
        <dgm:presLayoutVars>
          <dgm:bulletEnabled val="1"/>
        </dgm:presLayoutVars>
      </dgm:prSet>
      <dgm:spPr/>
    </dgm:pt>
    <dgm:pt modelId="{F63079C3-FA96-4EAE-99B0-987ABC381512}" type="pres">
      <dgm:prSet presAssocID="{2764D2EC-EFAB-49DA-8026-619753A5C273}" presName="arrow" presStyleLbl="node1" presStyleIdx="5" presStyleCnt="6">
        <dgm:presLayoutVars>
          <dgm:bulletEnabled val="1"/>
        </dgm:presLayoutVars>
      </dgm:prSet>
      <dgm:spPr/>
    </dgm:pt>
  </dgm:ptLst>
  <dgm:cxnLst>
    <dgm:cxn modelId="{367CBC23-C5A9-4251-84E6-9156E14F31B6}" type="presOf" srcId="{03513E8A-67CD-4728-A0F7-10CF6924F800}" destId="{7BEBF8E3-77F0-4B7A-8D32-13B0B2D86517}" srcOrd="0" destOrd="0" presId="urn:microsoft.com/office/officeart/2005/8/layout/arrow5"/>
    <dgm:cxn modelId="{56E1E832-C88D-4873-A333-CFEC50DA415E}" type="presOf" srcId="{2764D2EC-EFAB-49DA-8026-619753A5C273}" destId="{F63079C3-FA96-4EAE-99B0-987ABC381512}" srcOrd="0" destOrd="0" presId="urn:microsoft.com/office/officeart/2005/8/layout/arrow5"/>
    <dgm:cxn modelId="{BAEF4A3D-4E4D-4C50-952F-D0394FAC7939}" type="presOf" srcId="{38435A50-7859-44EA-A10E-B202DB76D7D0}" destId="{2FBA12FA-2682-4262-B29F-B6264AB9F242}" srcOrd="0" destOrd="0" presId="urn:microsoft.com/office/officeart/2005/8/layout/arrow5"/>
    <dgm:cxn modelId="{BEB7DD42-8748-4F93-96CE-09448AF832A2}" srcId="{0EC636BA-A3DB-4F72-8B16-E09831523348}" destId="{CC294285-1DDD-4D34-9866-6CEBFF1A93B7}" srcOrd="0" destOrd="0" parTransId="{EE4CA072-004D-46D6-85EA-9EAECDB5C8AA}" sibTransId="{5C82CB09-5217-4CDE-B981-AE9B3237376B}"/>
    <dgm:cxn modelId="{31455346-CA34-41A8-988F-70FD4230DB3B}" srcId="{0EC636BA-A3DB-4F72-8B16-E09831523348}" destId="{03513E8A-67CD-4728-A0F7-10CF6924F800}" srcOrd="1" destOrd="0" parTransId="{07697DA7-2F43-44E0-95F0-7073C164E56D}" sibTransId="{29203D21-9545-48A0-B377-E42065DC76A1}"/>
    <dgm:cxn modelId="{B4789B5A-B3DA-4FB6-8CE1-DF2F5D3061FB}" srcId="{0EC636BA-A3DB-4F72-8B16-E09831523348}" destId="{38435A50-7859-44EA-A10E-B202DB76D7D0}" srcOrd="3" destOrd="0" parTransId="{B8AC20DF-DB89-4A29-AB52-04110B0C1C16}" sibTransId="{E03BE456-F6E5-4A18-BD39-54F4AAE428E9}"/>
    <dgm:cxn modelId="{3053D485-49E6-417B-80E9-CF3F6E90EF29}" type="presOf" srcId="{4673DCB9-C6A7-4B80-936F-15CAF4EE235F}" destId="{18478B98-7F90-4F79-95C4-AFD7AB0B8ECC}" srcOrd="0" destOrd="0" presId="urn:microsoft.com/office/officeart/2005/8/layout/arrow5"/>
    <dgm:cxn modelId="{3FA57AB8-CEEF-420C-A5F2-B6FDBF9368C9}" srcId="{0EC636BA-A3DB-4F72-8B16-E09831523348}" destId="{2764D2EC-EFAB-49DA-8026-619753A5C273}" srcOrd="5" destOrd="0" parTransId="{5576AE8D-35D7-41E7-B47B-28C7988A3997}" sibTransId="{F4C3CAB8-58DB-44E7-84A9-C5E928563AC5}"/>
    <dgm:cxn modelId="{ACF7CEC1-3664-4324-9AD0-281D5B5AD46C}" srcId="{0EC636BA-A3DB-4F72-8B16-E09831523348}" destId="{2AF3D3BF-CD4D-4DD4-8491-6DFE46E6D413}" srcOrd="4" destOrd="0" parTransId="{B4E46515-A38F-40A3-AC75-7FF3BFC0B91E}" sibTransId="{D8F6C1B6-D033-46FB-A4A1-F4B6734B0913}"/>
    <dgm:cxn modelId="{270B72C9-04F8-418D-91C8-E2C0C49A84FB}" type="presOf" srcId="{CC294285-1DDD-4D34-9866-6CEBFF1A93B7}" destId="{434B6F2B-D443-4217-8229-DD67D29F9B21}" srcOrd="0" destOrd="0" presId="urn:microsoft.com/office/officeart/2005/8/layout/arrow5"/>
    <dgm:cxn modelId="{1B8887CB-FE67-45BA-AAA0-DF7E9AC30862}" type="presOf" srcId="{0EC636BA-A3DB-4F72-8B16-E09831523348}" destId="{F774F0CA-FA7C-4E2A-91D3-FF0040ED0DDA}" srcOrd="0" destOrd="0" presId="urn:microsoft.com/office/officeart/2005/8/layout/arrow5"/>
    <dgm:cxn modelId="{8D50D0FA-98A0-47AC-AD09-C548D18DE946}" srcId="{0EC636BA-A3DB-4F72-8B16-E09831523348}" destId="{4673DCB9-C6A7-4B80-936F-15CAF4EE235F}" srcOrd="2" destOrd="0" parTransId="{89EEB4EC-9588-4E87-BF13-8D9D0025B979}" sibTransId="{266BAA7C-8038-451D-8820-5B81851A6959}"/>
    <dgm:cxn modelId="{7B1A4DFF-CB87-41A0-9DF6-5D7F64AEF6F7}" type="presOf" srcId="{2AF3D3BF-CD4D-4DD4-8491-6DFE46E6D413}" destId="{41819E81-1F30-4046-B60F-D9305D3495ED}" srcOrd="0" destOrd="0" presId="urn:microsoft.com/office/officeart/2005/8/layout/arrow5"/>
    <dgm:cxn modelId="{84A179CE-AF6B-4543-86F6-A43094C70E28}" type="presParOf" srcId="{F774F0CA-FA7C-4E2A-91D3-FF0040ED0DDA}" destId="{434B6F2B-D443-4217-8229-DD67D29F9B21}" srcOrd="0" destOrd="0" presId="urn:microsoft.com/office/officeart/2005/8/layout/arrow5"/>
    <dgm:cxn modelId="{3C1E0147-9CF0-4B81-9829-AA4CEE6A6326}" type="presParOf" srcId="{F774F0CA-FA7C-4E2A-91D3-FF0040ED0DDA}" destId="{7BEBF8E3-77F0-4B7A-8D32-13B0B2D86517}" srcOrd="1" destOrd="0" presId="urn:microsoft.com/office/officeart/2005/8/layout/arrow5"/>
    <dgm:cxn modelId="{C39E317E-31BE-4992-B5E5-64E0E3547EB1}" type="presParOf" srcId="{F774F0CA-FA7C-4E2A-91D3-FF0040ED0DDA}" destId="{18478B98-7F90-4F79-95C4-AFD7AB0B8ECC}" srcOrd="2" destOrd="0" presId="urn:microsoft.com/office/officeart/2005/8/layout/arrow5"/>
    <dgm:cxn modelId="{02A6C71C-B608-42E4-A654-498034C46D29}" type="presParOf" srcId="{F774F0CA-FA7C-4E2A-91D3-FF0040ED0DDA}" destId="{2FBA12FA-2682-4262-B29F-B6264AB9F242}" srcOrd="3" destOrd="0" presId="urn:microsoft.com/office/officeart/2005/8/layout/arrow5"/>
    <dgm:cxn modelId="{61D6ADFF-9CE8-404C-83E9-06A4D7276A19}" type="presParOf" srcId="{F774F0CA-FA7C-4E2A-91D3-FF0040ED0DDA}" destId="{41819E81-1F30-4046-B60F-D9305D3495ED}" srcOrd="4" destOrd="0" presId="urn:microsoft.com/office/officeart/2005/8/layout/arrow5"/>
    <dgm:cxn modelId="{F4DA6F0C-54F5-49C6-A1C5-F9059A8FF0F9}" type="presParOf" srcId="{F774F0CA-FA7C-4E2A-91D3-FF0040ED0DDA}" destId="{F63079C3-FA96-4EAE-99B0-987ABC381512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2FDB3-8E2A-478F-92D4-7C5D1ED75B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DB2838-FC67-485A-AF4A-B4DD853C7F01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Bóg</a:t>
          </a:r>
        </a:p>
      </dgm:t>
    </dgm:pt>
    <dgm:pt modelId="{4B3AAB3E-0099-40CC-8CA5-589B439FCCF5}" type="parTrans" cxnId="{6F586478-34E9-4F5B-9EC1-2B1A70FC8A61}">
      <dgm:prSet/>
      <dgm:spPr/>
      <dgm:t>
        <a:bodyPr/>
        <a:lstStyle/>
        <a:p>
          <a:endParaRPr lang="pl-PL"/>
        </a:p>
      </dgm:t>
    </dgm:pt>
    <dgm:pt modelId="{14420166-565E-4FE6-8D98-E6C75A848170}" type="sibTrans" cxnId="{6F586478-34E9-4F5B-9EC1-2B1A70FC8A61}">
      <dgm:prSet/>
      <dgm:spPr/>
      <dgm:t>
        <a:bodyPr/>
        <a:lstStyle/>
        <a:p>
          <a:endParaRPr lang="pl-PL"/>
        </a:p>
      </dgm:t>
    </dgm:pt>
    <dgm:pt modelId="{036DDBCA-5043-43D6-AA68-62603995DC64}">
      <dgm:prSet phldrT="[Tekst]"/>
      <dgm:spPr>
        <a:solidFill>
          <a:schemeClr val="tx1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Stworzenie</a:t>
          </a:r>
        </a:p>
      </dgm:t>
    </dgm:pt>
    <dgm:pt modelId="{427926DF-80E2-4881-AB62-C15EFC220C5E}" type="parTrans" cxnId="{0FD0F300-B565-45FC-A50E-DE1633B31CC9}">
      <dgm:prSet/>
      <dgm:spPr/>
      <dgm:t>
        <a:bodyPr/>
        <a:lstStyle/>
        <a:p>
          <a:endParaRPr lang="pl-PL"/>
        </a:p>
      </dgm:t>
    </dgm:pt>
    <dgm:pt modelId="{F8279E78-D89F-4B74-A713-D5AD9209202D}" type="sibTrans" cxnId="{0FD0F300-B565-45FC-A50E-DE1633B31CC9}">
      <dgm:prSet/>
      <dgm:spPr/>
      <dgm:t>
        <a:bodyPr/>
        <a:lstStyle/>
        <a:p>
          <a:endParaRPr lang="pl-PL"/>
        </a:p>
      </dgm:t>
    </dgm:pt>
    <dgm:pt modelId="{E10D80ED-408D-4A62-A865-B1CAA438985A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Lojalne</a:t>
          </a:r>
        </a:p>
      </dgm:t>
    </dgm:pt>
    <dgm:pt modelId="{473A6809-2E24-4ACA-9225-E3D63286DD9F}" type="parTrans" cxnId="{BA1D7007-2370-40A4-BEB4-27CD81BB037B}">
      <dgm:prSet/>
      <dgm:spPr/>
      <dgm:t>
        <a:bodyPr/>
        <a:lstStyle/>
        <a:p>
          <a:endParaRPr lang="pl-PL"/>
        </a:p>
      </dgm:t>
    </dgm:pt>
    <dgm:pt modelId="{03336C37-0C55-4C11-A016-8D890D1489C7}" type="sibTrans" cxnId="{BA1D7007-2370-40A4-BEB4-27CD81BB037B}">
      <dgm:prSet/>
      <dgm:spPr/>
      <dgm:t>
        <a:bodyPr/>
        <a:lstStyle/>
        <a:p>
          <a:endParaRPr lang="pl-PL"/>
        </a:p>
      </dgm:t>
    </dgm:pt>
    <dgm:pt modelId="{B0A30E53-FEC0-4F64-A667-DC4C26D7F3BE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/>
            <a:t>Zbuntowane</a:t>
          </a:r>
        </a:p>
      </dgm:t>
    </dgm:pt>
    <dgm:pt modelId="{65748A2C-54D3-4D1D-8539-38A83EDB0312}" type="parTrans" cxnId="{F40E7386-E298-49B1-B1F1-5ECC7E887B5C}">
      <dgm:prSet/>
      <dgm:spPr/>
      <dgm:t>
        <a:bodyPr/>
        <a:lstStyle/>
        <a:p>
          <a:endParaRPr lang="pl-PL"/>
        </a:p>
      </dgm:t>
    </dgm:pt>
    <dgm:pt modelId="{93816A2F-E00A-491F-9BA6-600F07AC3C4D}" type="sibTrans" cxnId="{F40E7386-E298-49B1-B1F1-5ECC7E887B5C}">
      <dgm:prSet/>
      <dgm:spPr/>
      <dgm:t>
        <a:bodyPr/>
        <a:lstStyle/>
        <a:p>
          <a:endParaRPr lang="pl-PL"/>
        </a:p>
      </dgm:t>
    </dgm:pt>
    <dgm:pt modelId="{FC367FCE-47AC-47A0-A7E7-12D34D4F5179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Aniołowie</a:t>
          </a:r>
        </a:p>
      </dgm:t>
    </dgm:pt>
    <dgm:pt modelId="{65F3BBAE-B961-437E-9937-D74A8F89A094}" type="parTrans" cxnId="{6186B762-FA7A-480F-AB8E-4FD4F16778BC}">
      <dgm:prSet/>
      <dgm:spPr/>
      <dgm:t>
        <a:bodyPr/>
        <a:lstStyle/>
        <a:p>
          <a:endParaRPr lang="pl-PL"/>
        </a:p>
      </dgm:t>
    </dgm:pt>
    <dgm:pt modelId="{3893245D-B85F-4FEB-809A-F017DEE22C16}" type="sibTrans" cxnId="{6186B762-FA7A-480F-AB8E-4FD4F16778BC}">
      <dgm:prSet/>
      <dgm:spPr/>
      <dgm:t>
        <a:bodyPr/>
        <a:lstStyle/>
        <a:p>
          <a:endParaRPr lang="pl-PL"/>
        </a:p>
      </dgm:t>
    </dgm:pt>
    <dgm:pt modelId="{08192A98-495E-4168-A2B5-4F3AA26DB485}">
      <dgm:prSet phldrT="[Tekst]"/>
      <dgm:spPr>
        <a:solidFill>
          <a:schemeClr val="bg1"/>
        </a:solidFill>
      </dgm:spPr>
      <dgm:t>
        <a:bodyPr/>
        <a:lstStyle/>
        <a:p>
          <a:r>
            <a:rPr lang="pl-PL" dirty="0"/>
            <a:t>Demony</a:t>
          </a:r>
        </a:p>
      </dgm:t>
    </dgm:pt>
    <dgm:pt modelId="{78250B9F-5225-41E8-A539-2E72338EEA3F}" type="parTrans" cxnId="{51F24AEF-710A-43FB-8F0C-8F4D4695FF8C}">
      <dgm:prSet/>
      <dgm:spPr/>
      <dgm:t>
        <a:bodyPr/>
        <a:lstStyle/>
        <a:p>
          <a:endParaRPr lang="pl-PL"/>
        </a:p>
      </dgm:t>
    </dgm:pt>
    <dgm:pt modelId="{DDCDD00E-D8B7-4921-9DC5-00814CB59D75}" type="sibTrans" cxnId="{51F24AEF-710A-43FB-8F0C-8F4D4695FF8C}">
      <dgm:prSet/>
      <dgm:spPr/>
      <dgm:t>
        <a:bodyPr/>
        <a:lstStyle/>
        <a:p>
          <a:endParaRPr lang="pl-PL"/>
        </a:p>
      </dgm:t>
    </dgm:pt>
    <dgm:pt modelId="{044270E5-E4AB-4942-90E9-67F9DBB42C7B}">
      <dgm:prSet phldrT="[Tekst]"/>
      <dgm:spPr>
        <a:solidFill>
          <a:schemeClr val="tx1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Bitwa</a:t>
          </a:r>
        </a:p>
      </dgm:t>
    </dgm:pt>
    <dgm:pt modelId="{C173EA22-ADB2-4248-A28C-FC8F5E45D2C0}" type="parTrans" cxnId="{AC8B9270-A3AB-4367-85F9-EE131F30AADC}">
      <dgm:prSet/>
      <dgm:spPr/>
      <dgm:t>
        <a:bodyPr/>
        <a:lstStyle/>
        <a:p>
          <a:endParaRPr lang="pl-PL"/>
        </a:p>
      </dgm:t>
    </dgm:pt>
    <dgm:pt modelId="{E00F0D95-6FFE-4179-A58C-1700C26D9362}" type="sibTrans" cxnId="{AC8B9270-A3AB-4367-85F9-EE131F30AADC}">
      <dgm:prSet/>
      <dgm:spPr/>
      <dgm:t>
        <a:bodyPr/>
        <a:lstStyle/>
        <a:p>
          <a:endParaRPr lang="pl-PL"/>
        </a:p>
      </dgm:t>
    </dgm:pt>
    <dgm:pt modelId="{B61E3433-9947-46F1-A84C-A9FD09D2C3F7}" type="pres">
      <dgm:prSet presAssocID="{F9B2FDB3-8E2A-478F-92D4-7C5D1ED75BC9}" presName="diagram" presStyleCnt="0">
        <dgm:presLayoutVars>
          <dgm:dir/>
          <dgm:resizeHandles val="exact"/>
        </dgm:presLayoutVars>
      </dgm:prSet>
      <dgm:spPr/>
    </dgm:pt>
    <dgm:pt modelId="{270D50E7-7824-496E-8A6D-34CB4A9D89D5}" type="pres">
      <dgm:prSet presAssocID="{54DB2838-FC67-485A-AF4A-B4DD853C7F01}" presName="node" presStyleLbl="node1" presStyleIdx="0" presStyleCnt="7" custScaleX="23436" custScaleY="15101" custLinFactNeighborX="11088" custLinFactNeighborY="-2332">
        <dgm:presLayoutVars>
          <dgm:bulletEnabled val="1"/>
        </dgm:presLayoutVars>
      </dgm:prSet>
      <dgm:spPr/>
    </dgm:pt>
    <dgm:pt modelId="{DFDA4405-FF85-49D1-9771-B41DC19022A0}" type="pres">
      <dgm:prSet presAssocID="{14420166-565E-4FE6-8D98-E6C75A848170}" presName="sibTrans" presStyleCnt="0"/>
      <dgm:spPr/>
    </dgm:pt>
    <dgm:pt modelId="{F7C5CBE6-6093-4487-9F53-FA695C6EAD30}" type="pres">
      <dgm:prSet presAssocID="{036DDBCA-5043-43D6-AA68-62603995DC64}" presName="node" presStyleLbl="node1" presStyleIdx="1" presStyleCnt="7" custScaleX="23436" custScaleY="15101" custLinFactNeighborX="4044" custLinFactNeighborY="15961">
        <dgm:presLayoutVars>
          <dgm:bulletEnabled val="1"/>
        </dgm:presLayoutVars>
      </dgm:prSet>
      <dgm:spPr/>
    </dgm:pt>
    <dgm:pt modelId="{6A8588D4-0A0C-4B30-B8C2-3BD93E20BD9C}" type="pres">
      <dgm:prSet presAssocID="{F8279E78-D89F-4B74-A713-D5AD9209202D}" presName="sibTrans" presStyleCnt="0"/>
      <dgm:spPr/>
    </dgm:pt>
    <dgm:pt modelId="{F7A44858-0E1D-481B-9EF0-F5D9CFCC6248}" type="pres">
      <dgm:prSet presAssocID="{E10D80ED-408D-4A62-A865-B1CAA438985A}" presName="node" presStyleLbl="node1" presStyleIdx="2" presStyleCnt="7" custScaleX="23436" custScaleY="15101" custLinFactNeighborX="-55281" custLinFactNeighborY="24489">
        <dgm:presLayoutVars>
          <dgm:bulletEnabled val="1"/>
        </dgm:presLayoutVars>
      </dgm:prSet>
      <dgm:spPr/>
    </dgm:pt>
    <dgm:pt modelId="{EF0505B4-6EE3-47A5-902B-29EACAE2DD90}" type="pres">
      <dgm:prSet presAssocID="{03336C37-0C55-4C11-A016-8D890D1489C7}" presName="sibTrans" presStyleCnt="0"/>
      <dgm:spPr/>
    </dgm:pt>
    <dgm:pt modelId="{C8E22C00-08B0-49EE-ADBD-2535F5C5B22C}" type="pres">
      <dgm:prSet presAssocID="{B0A30E53-FEC0-4F64-A667-DC4C26D7F3BE}" presName="node" presStyleLbl="node1" presStyleIdx="3" presStyleCnt="7" custScaleX="23436" custScaleY="15101" custLinFactNeighborX="63034" custLinFactNeighborY="-7408">
        <dgm:presLayoutVars>
          <dgm:bulletEnabled val="1"/>
        </dgm:presLayoutVars>
      </dgm:prSet>
      <dgm:spPr/>
    </dgm:pt>
    <dgm:pt modelId="{9B4F03A8-A328-4F3A-BE1A-36A374CE4E75}" type="pres">
      <dgm:prSet presAssocID="{93816A2F-E00A-491F-9BA6-600F07AC3C4D}" presName="sibTrans" presStyleCnt="0"/>
      <dgm:spPr/>
    </dgm:pt>
    <dgm:pt modelId="{CFFD7165-8F21-445D-A0FA-24828765ADF5}" type="pres">
      <dgm:prSet presAssocID="{FC367FCE-47AC-47A0-A7E7-12D34D4F5179}" presName="node" presStyleLbl="node1" presStyleIdx="4" presStyleCnt="7" custScaleX="23436" custScaleY="15101" custLinFactNeighborX="-22131" custLinFactNeighborY="10842">
        <dgm:presLayoutVars>
          <dgm:bulletEnabled val="1"/>
        </dgm:presLayoutVars>
      </dgm:prSet>
      <dgm:spPr/>
    </dgm:pt>
    <dgm:pt modelId="{692327D0-BD9E-4553-9BB9-77701697F8B6}" type="pres">
      <dgm:prSet presAssocID="{3893245D-B85F-4FEB-809A-F017DEE22C16}" presName="sibTrans" presStyleCnt="0"/>
      <dgm:spPr/>
    </dgm:pt>
    <dgm:pt modelId="{2C6A16A8-B533-4839-B6A2-74C292614ABF}" type="pres">
      <dgm:prSet presAssocID="{08192A98-495E-4168-A2B5-4F3AA26DB485}" presName="node" presStyleLbl="node1" presStyleIdx="5" presStyleCnt="7" custScaleX="23436" custScaleY="15101" custLinFactNeighborX="-3915" custLinFactNeighborY="10380">
        <dgm:presLayoutVars>
          <dgm:bulletEnabled val="1"/>
        </dgm:presLayoutVars>
      </dgm:prSet>
      <dgm:spPr/>
    </dgm:pt>
    <dgm:pt modelId="{1585A7D6-1417-47B2-AC82-42276151E9E3}" type="pres">
      <dgm:prSet presAssocID="{DDCDD00E-D8B7-4921-9DC5-00814CB59D75}" presName="sibTrans" presStyleCnt="0"/>
      <dgm:spPr/>
    </dgm:pt>
    <dgm:pt modelId="{4F1CB4E9-9D33-477C-AF9C-73016501C912}" type="pres">
      <dgm:prSet presAssocID="{044270E5-E4AB-4942-90E9-67F9DBB42C7B}" presName="node" presStyleLbl="node1" presStyleIdx="6" presStyleCnt="7" custScaleX="23436" custScaleY="15101" custLinFactNeighborX="3955" custLinFactNeighborY="-8141">
        <dgm:presLayoutVars>
          <dgm:bulletEnabled val="1"/>
        </dgm:presLayoutVars>
      </dgm:prSet>
      <dgm:spPr/>
    </dgm:pt>
  </dgm:ptLst>
  <dgm:cxnLst>
    <dgm:cxn modelId="{F486A600-1D12-4BE4-801D-E318CF96DBD8}" type="presOf" srcId="{54DB2838-FC67-485A-AF4A-B4DD853C7F01}" destId="{270D50E7-7824-496E-8A6D-34CB4A9D89D5}" srcOrd="0" destOrd="0" presId="urn:microsoft.com/office/officeart/2005/8/layout/default"/>
    <dgm:cxn modelId="{0FD0F300-B565-45FC-A50E-DE1633B31CC9}" srcId="{F9B2FDB3-8E2A-478F-92D4-7C5D1ED75BC9}" destId="{036DDBCA-5043-43D6-AA68-62603995DC64}" srcOrd="1" destOrd="0" parTransId="{427926DF-80E2-4881-AB62-C15EFC220C5E}" sibTransId="{F8279E78-D89F-4B74-A713-D5AD9209202D}"/>
    <dgm:cxn modelId="{A06F8601-B9A8-483C-BB9D-8569EEF0FD68}" type="presOf" srcId="{F9B2FDB3-8E2A-478F-92D4-7C5D1ED75BC9}" destId="{B61E3433-9947-46F1-A84C-A9FD09D2C3F7}" srcOrd="0" destOrd="0" presId="urn:microsoft.com/office/officeart/2005/8/layout/default"/>
    <dgm:cxn modelId="{BA1D7007-2370-40A4-BEB4-27CD81BB037B}" srcId="{F9B2FDB3-8E2A-478F-92D4-7C5D1ED75BC9}" destId="{E10D80ED-408D-4A62-A865-B1CAA438985A}" srcOrd="2" destOrd="0" parTransId="{473A6809-2E24-4ACA-9225-E3D63286DD9F}" sibTransId="{03336C37-0C55-4C11-A016-8D890D1489C7}"/>
    <dgm:cxn modelId="{5DCC1D21-AB0A-431D-933C-766019D47F41}" type="presOf" srcId="{08192A98-495E-4168-A2B5-4F3AA26DB485}" destId="{2C6A16A8-B533-4839-B6A2-74C292614ABF}" srcOrd="0" destOrd="0" presId="urn:microsoft.com/office/officeart/2005/8/layout/default"/>
    <dgm:cxn modelId="{3FA66E29-A852-49F7-B065-07F201387B14}" type="presOf" srcId="{B0A30E53-FEC0-4F64-A667-DC4C26D7F3BE}" destId="{C8E22C00-08B0-49EE-ADBD-2535F5C5B22C}" srcOrd="0" destOrd="0" presId="urn:microsoft.com/office/officeart/2005/8/layout/default"/>
    <dgm:cxn modelId="{47A91E2A-7FB8-4D8C-90ED-B49FE62FF2A2}" type="presOf" srcId="{FC367FCE-47AC-47A0-A7E7-12D34D4F5179}" destId="{CFFD7165-8F21-445D-A0FA-24828765ADF5}" srcOrd="0" destOrd="0" presId="urn:microsoft.com/office/officeart/2005/8/layout/default"/>
    <dgm:cxn modelId="{6186B762-FA7A-480F-AB8E-4FD4F16778BC}" srcId="{F9B2FDB3-8E2A-478F-92D4-7C5D1ED75BC9}" destId="{FC367FCE-47AC-47A0-A7E7-12D34D4F5179}" srcOrd="4" destOrd="0" parTransId="{65F3BBAE-B961-437E-9937-D74A8F89A094}" sibTransId="{3893245D-B85F-4FEB-809A-F017DEE22C16}"/>
    <dgm:cxn modelId="{AC8B9270-A3AB-4367-85F9-EE131F30AADC}" srcId="{F9B2FDB3-8E2A-478F-92D4-7C5D1ED75BC9}" destId="{044270E5-E4AB-4942-90E9-67F9DBB42C7B}" srcOrd="6" destOrd="0" parTransId="{C173EA22-ADB2-4248-A28C-FC8F5E45D2C0}" sibTransId="{E00F0D95-6FFE-4179-A58C-1700C26D9362}"/>
    <dgm:cxn modelId="{6F586478-34E9-4F5B-9EC1-2B1A70FC8A61}" srcId="{F9B2FDB3-8E2A-478F-92D4-7C5D1ED75BC9}" destId="{54DB2838-FC67-485A-AF4A-B4DD853C7F01}" srcOrd="0" destOrd="0" parTransId="{4B3AAB3E-0099-40CC-8CA5-589B439FCCF5}" sibTransId="{14420166-565E-4FE6-8D98-E6C75A848170}"/>
    <dgm:cxn modelId="{BC2F3E82-A8B9-4763-8A6E-CFEE05944F1C}" type="presOf" srcId="{044270E5-E4AB-4942-90E9-67F9DBB42C7B}" destId="{4F1CB4E9-9D33-477C-AF9C-73016501C912}" srcOrd="0" destOrd="0" presId="urn:microsoft.com/office/officeart/2005/8/layout/default"/>
    <dgm:cxn modelId="{F40E7386-E298-49B1-B1F1-5ECC7E887B5C}" srcId="{F9B2FDB3-8E2A-478F-92D4-7C5D1ED75BC9}" destId="{B0A30E53-FEC0-4F64-A667-DC4C26D7F3BE}" srcOrd="3" destOrd="0" parTransId="{65748A2C-54D3-4D1D-8539-38A83EDB0312}" sibTransId="{93816A2F-E00A-491F-9BA6-600F07AC3C4D}"/>
    <dgm:cxn modelId="{FE18669B-1E7D-4A8A-A476-B8C79D33FA0A}" type="presOf" srcId="{E10D80ED-408D-4A62-A865-B1CAA438985A}" destId="{F7A44858-0E1D-481B-9EF0-F5D9CFCC6248}" srcOrd="0" destOrd="0" presId="urn:microsoft.com/office/officeart/2005/8/layout/default"/>
    <dgm:cxn modelId="{EE131CD7-7A41-4632-AFA0-50AE4BE15D80}" type="presOf" srcId="{036DDBCA-5043-43D6-AA68-62603995DC64}" destId="{F7C5CBE6-6093-4487-9F53-FA695C6EAD30}" srcOrd="0" destOrd="0" presId="urn:microsoft.com/office/officeart/2005/8/layout/default"/>
    <dgm:cxn modelId="{51F24AEF-710A-43FB-8F0C-8F4D4695FF8C}" srcId="{F9B2FDB3-8E2A-478F-92D4-7C5D1ED75BC9}" destId="{08192A98-495E-4168-A2B5-4F3AA26DB485}" srcOrd="5" destOrd="0" parTransId="{78250B9F-5225-41E8-A539-2E72338EEA3F}" sibTransId="{DDCDD00E-D8B7-4921-9DC5-00814CB59D75}"/>
    <dgm:cxn modelId="{94B54BC4-69E5-4B1A-BE2B-6EB617950A50}" type="presParOf" srcId="{B61E3433-9947-46F1-A84C-A9FD09D2C3F7}" destId="{270D50E7-7824-496E-8A6D-34CB4A9D89D5}" srcOrd="0" destOrd="0" presId="urn:microsoft.com/office/officeart/2005/8/layout/default"/>
    <dgm:cxn modelId="{CAFFB991-F152-456E-BDF1-E9BFD967DF94}" type="presParOf" srcId="{B61E3433-9947-46F1-A84C-A9FD09D2C3F7}" destId="{DFDA4405-FF85-49D1-9771-B41DC19022A0}" srcOrd="1" destOrd="0" presId="urn:microsoft.com/office/officeart/2005/8/layout/default"/>
    <dgm:cxn modelId="{2390C220-FDF9-46DD-AE48-ADA5ADBF519A}" type="presParOf" srcId="{B61E3433-9947-46F1-A84C-A9FD09D2C3F7}" destId="{F7C5CBE6-6093-4487-9F53-FA695C6EAD30}" srcOrd="2" destOrd="0" presId="urn:microsoft.com/office/officeart/2005/8/layout/default"/>
    <dgm:cxn modelId="{2CD39BC8-52BE-494E-B3CD-7F1603FE01F6}" type="presParOf" srcId="{B61E3433-9947-46F1-A84C-A9FD09D2C3F7}" destId="{6A8588D4-0A0C-4B30-B8C2-3BD93E20BD9C}" srcOrd="3" destOrd="0" presId="urn:microsoft.com/office/officeart/2005/8/layout/default"/>
    <dgm:cxn modelId="{220915D0-23A0-4487-B5F0-5D341402671A}" type="presParOf" srcId="{B61E3433-9947-46F1-A84C-A9FD09D2C3F7}" destId="{F7A44858-0E1D-481B-9EF0-F5D9CFCC6248}" srcOrd="4" destOrd="0" presId="urn:microsoft.com/office/officeart/2005/8/layout/default"/>
    <dgm:cxn modelId="{982AA63E-1623-4484-BA31-443905EC10BD}" type="presParOf" srcId="{B61E3433-9947-46F1-A84C-A9FD09D2C3F7}" destId="{EF0505B4-6EE3-47A5-902B-29EACAE2DD90}" srcOrd="5" destOrd="0" presId="urn:microsoft.com/office/officeart/2005/8/layout/default"/>
    <dgm:cxn modelId="{40A1C8C8-2E77-4F02-A4BC-D9BDC726B2A5}" type="presParOf" srcId="{B61E3433-9947-46F1-A84C-A9FD09D2C3F7}" destId="{C8E22C00-08B0-49EE-ADBD-2535F5C5B22C}" srcOrd="6" destOrd="0" presId="urn:microsoft.com/office/officeart/2005/8/layout/default"/>
    <dgm:cxn modelId="{D3ABF861-0C57-415B-B660-FE996B69CFCB}" type="presParOf" srcId="{B61E3433-9947-46F1-A84C-A9FD09D2C3F7}" destId="{9B4F03A8-A328-4F3A-BE1A-36A374CE4E75}" srcOrd="7" destOrd="0" presId="urn:microsoft.com/office/officeart/2005/8/layout/default"/>
    <dgm:cxn modelId="{440EF95F-C479-4661-BFC8-7BED797DB444}" type="presParOf" srcId="{B61E3433-9947-46F1-A84C-A9FD09D2C3F7}" destId="{CFFD7165-8F21-445D-A0FA-24828765ADF5}" srcOrd="8" destOrd="0" presId="urn:microsoft.com/office/officeart/2005/8/layout/default"/>
    <dgm:cxn modelId="{C0B011A8-6BC3-47EA-85D9-48BFF6217A73}" type="presParOf" srcId="{B61E3433-9947-46F1-A84C-A9FD09D2C3F7}" destId="{692327D0-BD9E-4553-9BB9-77701697F8B6}" srcOrd="9" destOrd="0" presId="urn:microsoft.com/office/officeart/2005/8/layout/default"/>
    <dgm:cxn modelId="{60DAA3D3-FF60-4C88-993C-97B206D7467F}" type="presParOf" srcId="{B61E3433-9947-46F1-A84C-A9FD09D2C3F7}" destId="{2C6A16A8-B533-4839-B6A2-74C292614ABF}" srcOrd="10" destOrd="0" presId="urn:microsoft.com/office/officeart/2005/8/layout/default"/>
    <dgm:cxn modelId="{767A2ADE-A977-4609-A6C5-16BFCB365474}" type="presParOf" srcId="{B61E3433-9947-46F1-A84C-A9FD09D2C3F7}" destId="{1585A7D6-1417-47B2-AC82-42276151E9E3}" srcOrd="11" destOrd="0" presId="urn:microsoft.com/office/officeart/2005/8/layout/default"/>
    <dgm:cxn modelId="{0E8640FB-8D81-4259-B306-861BB6F2C4AC}" type="presParOf" srcId="{B61E3433-9947-46F1-A84C-A9FD09D2C3F7}" destId="{4F1CB4E9-9D33-477C-AF9C-73016501C91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2C1BC-C456-4FF7-9C7E-9C176CFE4B26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D0E3FF4-BA03-4F49-B728-313F07B1CFFD}">
      <dgm:prSet phldrT="[Tekst]" custT="1"/>
      <dgm:spPr/>
      <dgm:t>
        <a:bodyPr/>
        <a:lstStyle/>
        <a:p>
          <a:r>
            <a:rPr lang="pl-PL" sz="2000" dirty="0"/>
            <a:t>Stworzenie</a:t>
          </a:r>
        </a:p>
      </dgm:t>
    </dgm:pt>
    <dgm:pt modelId="{E631F463-9087-4489-8E29-E7DF04072EDB}" type="parTrans" cxnId="{F4173AFE-683C-4BA6-A782-FB2988BE2925}">
      <dgm:prSet/>
      <dgm:spPr/>
      <dgm:t>
        <a:bodyPr/>
        <a:lstStyle/>
        <a:p>
          <a:endParaRPr lang="pl-PL"/>
        </a:p>
      </dgm:t>
    </dgm:pt>
    <dgm:pt modelId="{40253910-49CB-48D1-87BE-BC60FECC4373}" type="sibTrans" cxnId="{F4173AFE-683C-4BA6-A782-FB2988BE2925}">
      <dgm:prSet/>
      <dgm:spPr/>
      <dgm:t>
        <a:bodyPr/>
        <a:lstStyle/>
        <a:p>
          <a:endParaRPr lang="pl-PL"/>
        </a:p>
      </dgm:t>
    </dgm:pt>
    <dgm:pt modelId="{197F3CAA-605E-410C-A8E6-D702DE774B61}">
      <dgm:prSet phldrT="[Tekst]" custT="1"/>
      <dgm:spPr/>
      <dgm:t>
        <a:bodyPr/>
        <a:lstStyle/>
        <a:p>
          <a:r>
            <a:rPr lang="pl-PL" sz="2000" dirty="0"/>
            <a:t>Rdz 3: grzech i upadek</a:t>
          </a:r>
        </a:p>
      </dgm:t>
    </dgm:pt>
    <dgm:pt modelId="{F1B513FD-7B1A-4BCC-BBE7-7E49DB609F00}" type="parTrans" cxnId="{66AF27A5-1BD0-4266-BA9B-DD7B71A804C9}">
      <dgm:prSet/>
      <dgm:spPr/>
      <dgm:t>
        <a:bodyPr/>
        <a:lstStyle/>
        <a:p>
          <a:endParaRPr lang="pl-PL"/>
        </a:p>
      </dgm:t>
    </dgm:pt>
    <dgm:pt modelId="{5D4E2765-A332-46BF-A483-70942B95F3BB}" type="sibTrans" cxnId="{66AF27A5-1BD0-4266-BA9B-DD7B71A804C9}">
      <dgm:prSet/>
      <dgm:spPr/>
      <dgm:t>
        <a:bodyPr/>
        <a:lstStyle/>
        <a:p>
          <a:endParaRPr lang="pl-PL"/>
        </a:p>
      </dgm:t>
    </dgm:pt>
    <dgm:pt modelId="{7A12C0BB-7706-469E-8A6A-A42B2723FD75}">
      <dgm:prSet phldrT="[Tekst]" custT="1"/>
      <dgm:spPr/>
      <dgm:t>
        <a:bodyPr/>
        <a:lstStyle/>
        <a:p>
          <a:r>
            <a:rPr lang="pl-PL" sz="2400" dirty="0"/>
            <a:t>Zapowiedź Zbawiciela</a:t>
          </a:r>
        </a:p>
      </dgm:t>
    </dgm:pt>
    <dgm:pt modelId="{24725F00-86F8-4D40-BF77-E8EBCB22C1CB}" type="parTrans" cxnId="{2276A34C-EF29-43EC-BB4B-2898C234786C}">
      <dgm:prSet/>
      <dgm:spPr/>
      <dgm:t>
        <a:bodyPr/>
        <a:lstStyle/>
        <a:p>
          <a:endParaRPr lang="pl-PL"/>
        </a:p>
      </dgm:t>
    </dgm:pt>
    <dgm:pt modelId="{68DCFEB0-1C60-4131-8D88-FEBC4B9FB41D}" type="sibTrans" cxnId="{2276A34C-EF29-43EC-BB4B-2898C234786C}">
      <dgm:prSet/>
      <dgm:spPr/>
      <dgm:t>
        <a:bodyPr/>
        <a:lstStyle/>
        <a:p>
          <a:endParaRPr lang="pl-PL"/>
        </a:p>
      </dgm:t>
    </dgm:pt>
    <dgm:pt modelId="{56B5F7F8-C4A3-419F-A3C0-0B6450F5A530}">
      <dgm:prSet phldrT="[Tekst]" custT="1"/>
      <dgm:spPr/>
      <dgm:t>
        <a:bodyPr/>
        <a:lstStyle/>
        <a:p>
          <a:r>
            <a:rPr lang="pl-PL" sz="2400" dirty="0"/>
            <a:t>Wcielenie</a:t>
          </a:r>
        </a:p>
      </dgm:t>
    </dgm:pt>
    <dgm:pt modelId="{FE6C771A-A901-43A8-956F-DC9841C17B64}" type="parTrans" cxnId="{134CFCD2-DBE0-4B11-8BB8-B54AB0266B15}">
      <dgm:prSet/>
      <dgm:spPr/>
      <dgm:t>
        <a:bodyPr/>
        <a:lstStyle/>
        <a:p>
          <a:endParaRPr lang="pl-PL"/>
        </a:p>
      </dgm:t>
    </dgm:pt>
    <dgm:pt modelId="{9955CA65-E271-41F9-9CA2-48EDA246EFEA}" type="sibTrans" cxnId="{134CFCD2-DBE0-4B11-8BB8-B54AB0266B15}">
      <dgm:prSet/>
      <dgm:spPr/>
      <dgm:t>
        <a:bodyPr/>
        <a:lstStyle/>
        <a:p>
          <a:endParaRPr lang="pl-PL"/>
        </a:p>
      </dgm:t>
    </dgm:pt>
    <dgm:pt modelId="{F4B82944-98BF-477D-BF24-430B84227A40}">
      <dgm:prSet phldrT="[Tekst]" custT="1"/>
      <dgm:spPr/>
      <dgm:t>
        <a:bodyPr/>
        <a:lstStyle/>
        <a:p>
          <a:r>
            <a:rPr lang="pl-PL" sz="1400" b="1" dirty="0">
              <a:solidFill>
                <a:schemeClr val="tx2">
                  <a:lumMod val="50000"/>
                </a:schemeClr>
              </a:solidFill>
            </a:rPr>
            <a:t>Krzyż i zmartwychwstanie</a:t>
          </a:r>
        </a:p>
      </dgm:t>
    </dgm:pt>
    <dgm:pt modelId="{EA997C7C-A6A9-457A-87D2-24628217E3D1}" type="parTrans" cxnId="{6DF26F66-8B41-4752-BA89-72B2D625F794}">
      <dgm:prSet/>
      <dgm:spPr/>
      <dgm:t>
        <a:bodyPr/>
        <a:lstStyle/>
        <a:p>
          <a:endParaRPr lang="pl-PL"/>
        </a:p>
      </dgm:t>
    </dgm:pt>
    <dgm:pt modelId="{E5AD42C7-429C-489C-9206-31E1DBFB81B1}" type="sibTrans" cxnId="{6DF26F66-8B41-4752-BA89-72B2D625F794}">
      <dgm:prSet/>
      <dgm:spPr/>
      <dgm:t>
        <a:bodyPr/>
        <a:lstStyle/>
        <a:p>
          <a:endParaRPr lang="pl-PL"/>
        </a:p>
      </dgm:t>
    </dgm:pt>
    <dgm:pt modelId="{9E8C3079-820E-4C30-99C5-7FDD53186E40}">
      <dgm:prSet phldrT="[Tekst]"/>
      <dgm:spPr/>
      <dgm:t>
        <a:bodyPr/>
        <a:lstStyle/>
        <a:p>
          <a:r>
            <a:rPr lang="pl-PL" dirty="0" err="1">
              <a:solidFill>
                <a:schemeClr val="tx2">
                  <a:lumMod val="50000"/>
                </a:schemeClr>
              </a:solidFill>
            </a:rPr>
            <a:t>Ap</a:t>
          </a:r>
          <a:r>
            <a:rPr lang="pl-PL" dirty="0">
              <a:solidFill>
                <a:schemeClr val="tx2">
                  <a:lumMod val="50000"/>
                </a:schemeClr>
              </a:solidFill>
            </a:rPr>
            <a:t> 21-22: Nowe Stworzenie</a:t>
          </a:r>
        </a:p>
      </dgm:t>
    </dgm:pt>
    <dgm:pt modelId="{AFC45B89-AD66-40FA-B22F-6D2FA6F5E3E2}" type="parTrans" cxnId="{A84BA6A5-22F7-48AE-9EDF-EAF459CEB4F7}">
      <dgm:prSet/>
      <dgm:spPr/>
      <dgm:t>
        <a:bodyPr/>
        <a:lstStyle/>
        <a:p>
          <a:endParaRPr lang="pl-PL"/>
        </a:p>
      </dgm:t>
    </dgm:pt>
    <dgm:pt modelId="{8C8F8F90-61F4-4281-A628-E89AFA0869F3}" type="sibTrans" cxnId="{A84BA6A5-22F7-48AE-9EDF-EAF459CEB4F7}">
      <dgm:prSet/>
      <dgm:spPr/>
      <dgm:t>
        <a:bodyPr/>
        <a:lstStyle/>
        <a:p>
          <a:endParaRPr lang="pl-PL"/>
        </a:p>
      </dgm:t>
    </dgm:pt>
    <dgm:pt modelId="{06EB5F8B-69CD-4A8C-A6CE-4BCCAEBA6826}" type="pres">
      <dgm:prSet presAssocID="{5762C1BC-C456-4FF7-9C7E-9C176CFE4B26}" presName="Name0" presStyleCnt="0">
        <dgm:presLayoutVars>
          <dgm:dir/>
          <dgm:resizeHandles val="exact"/>
        </dgm:presLayoutVars>
      </dgm:prSet>
      <dgm:spPr/>
    </dgm:pt>
    <dgm:pt modelId="{E599EECA-A724-48C5-A3A2-61815252690C}" type="pres">
      <dgm:prSet presAssocID="{DD0E3FF4-BA03-4F49-B728-313F07B1CFFD}" presName="node" presStyleLbl="node1" presStyleIdx="0" presStyleCnt="6" custScaleX="2000000" custScaleY="2000000">
        <dgm:presLayoutVars>
          <dgm:bulletEnabled val="1"/>
        </dgm:presLayoutVars>
      </dgm:prSet>
      <dgm:spPr/>
    </dgm:pt>
    <dgm:pt modelId="{0381077A-EF1A-4E38-A3C3-5349DEBF5B54}" type="pres">
      <dgm:prSet presAssocID="{40253910-49CB-48D1-87BE-BC60FECC4373}" presName="sibTrans" presStyleLbl="sibTrans2D1" presStyleIdx="0" presStyleCnt="5"/>
      <dgm:spPr/>
    </dgm:pt>
    <dgm:pt modelId="{8C66E38A-9A76-4820-8875-DABFE6AC17AD}" type="pres">
      <dgm:prSet presAssocID="{40253910-49CB-48D1-87BE-BC60FECC4373}" presName="connectorText" presStyleLbl="sibTrans2D1" presStyleIdx="0" presStyleCnt="5"/>
      <dgm:spPr/>
    </dgm:pt>
    <dgm:pt modelId="{C741B327-3C1A-4B1B-B7A6-49F98AF428D9}" type="pres">
      <dgm:prSet presAssocID="{197F3CAA-605E-410C-A8E6-D702DE774B61}" presName="node" presStyleLbl="node1" presStyleIdx="1" presStyleCnt="6" custScaleX="2000000" custScaleY="2000000">
        <dgm:presLayoutVars>
          <dgm:bulletEnabled val="1"/>
        </dgm:presLayoutVars>
      </dgm:prSet>
      <dgm:spPr/>
    </dgm:pt>
    <dgm:pt modelId="{DD87BC78-1770-4DD6-ADE7-52415308B349}" type="pres">
      <dgm:prSet presAssocID="{5D4E2765-A332-46BF-A483-70942B95F3BB}" presName="sibTrans" presStyleLbl="sibTrans2D1" presStyleIdx="1" presStyleCnt="5"/>
      <dgm:spPr/>
    </dgm:pt>
    <dgm:pt modelId="{6DA548C8-0CCF-4DF3-BF52-EAE3A8125BDA}" type="pres">
      <dgm:prSet presAssocID="{5D4E2765-A332-46BF-A483-70942B95F3BB}" presName="connectorText" presStyleLbl="sibTrans2D1" presStyleIdx="1" presStyleCnt="5"/>
      <dgm:spPr/>
    </dgm:pt>
    <dgm:pt modelId="{756E8F38-D44E-4EE4-B088-77BCA97B0309}" type="pres">
      <dgm:prSet presAssocID="{7A12C0BB-7706-469E-8A6A-A42B2723FD75}" presName="node" presStyleLbl="node1" presStyleIdx="2" presStyleCnt="6" custScaleX="2000000" custScaleY="2000000">
        <dgm:presLayoutVars>
          <dgm:bulletEnabled val="1"/>
        </dgm:presLayoutVars>
      </dgm:prSet>
      <dgm:spPr/>
    </dgm:pt>
    <dgm:pt modelId="{B6413191-F204-4FB7-86F5-CE56C542EC72}" type="pres">
      <dgm:prSet presAssocID="{68DCFEB0-1C60-4131-8D88-FEBC4B9FB41D}" presName="sibTrans" presStyleLbl="sibTrans2D1" presStyleIdx="2" presStyleCnt="5"/>
      <dgm:spPr/>
    </dgm:pt>
    <dgm:pt modelId="{C6F0C6FF-8478-4F90-9203-883136460935}" type="pres">
      <dgm:prSet presAssocID="{68DCFEB0-1C60-4131-8D88-FEBC4B9FB41D}" presName="connectorText" presStyleLbl="sibTrans2D1" presStyleIdx="2" presStyleCnt="5"/>
      <dgm:spPr/>
    </dgm:pt>
    <dgm:pt modelId="{BEB91D49-749B-4268-96C8-C1E168539711}" type="pres">
      <dgm:prSet presAssocID="{56B5F7F8-C4A3-419F-A3C0-0B6450F5A530}" presName="node" presStyleLbl="node1" presStyleIdx="3" presStyleCnt="6" custScaleX="2000000" custScaleY="2000000">
        <dgm:presLayoutVars>
          <dgm:bulletEnabled val="1"/>
        </dgm:presLayoutVars>
      </dgm:prSet>
      <dgm:spPr/>
    </dgm:pt>
    <dgm:pt modelId="{1252DF23-C9CB-494D-9F22-4A1E1BA48FFB}" type="pres">
      <dgm:prSet presAssocID="{9955CA65-E271-41F9-9CA2-48EDA246EFEA}" presName="sibTrans" presStyleLbl="sibTrans2D1" presStyleIdx="3" presStyleCnt="5"/>
      <dgm:spPr/>
    </dgm:pt>
    <dgm:pt modelId="{D4064AE9-B109-473C-8844-8E1D7A5693C5}" type="pres">
      <dgm:prSet presAssocID="{9955CA65-E271-41F9-9CA2-48EDA246EFEA}" presName="connectorText" presStyleLbl="sibTrans2D1" presStyleIdx="3" presStyleCnt="5"/>
      <dgm:spPr/>
    </dgm:pt>
    <dgm:pt modelId="{2F02803E-8374-4E2A-A73D-3FB2B17FA6F4}" type="pres">
      <dgm:prSet presAssocID="{F4B82944-98BF-477D-BF24-430B84227A40}" presName="node" presStyleLbl="node1" presStyleIdx="4" presStyleCnt="6" custScaleX="2000000" custScaleY="2000000">
        <dgm:presLayoutVars>
          <dgm:bulletEnabled val="1"/>
        </dgm:presLayoutVars>
      </dgm:prSet>
      <dgm:spPr/>
    </dgm:pt>
    <dgm:pt modelId="{3FF63511-25C0-44FF-B7E9-4D5C116FFC03}" type="pres">
      <dgm:prSet presAssocID="{E5AD42C7-429C-489C-9206-31E1DBFB81B1}" presName="sibTrans" presStyleLbl="sibTrans2D1" presStyleIdx="4" presStyleCnt="5"/>
      <dgm:spPr/>
    </dgm:pt>
    <dgm:pt modelId="{337F68E3-2A2C-4D3D-9DA7-01092963BC4C}" type="pres">
      <dgm:prSet presAssocID="{E5AD42C7-429C-489C-9206-31E1DBFB81B1}" presName="connectorText" presStyleLbl="sibTrans2D1" presStyleIdx="4" presStyleCnt="5"/>
      <dgm:spPr/>
    </dgm:pt>
    <dgm:pt modelId="{5BF5E51B-7BDA-4924-AF7C-8786A99674A3}" type="pres">
      <dgm:prSet presAssocID="{9E8C3079-820E-4C30-99C5-7FDD53186E40}" presName="node" presStyleLbl="node1" presStyleIdx="5" presStyleCnt="6" custScaleX="2000000" custScaleY="2000000">
        <dgm:presLayoutVars>
          <dgm:bulletEnabled val="1"/>
        </dgm:presLayoutVars>
      </dgm:prSet>
      <dgm:spPr/>
    </dgm:pt>
  </dgm:ptLst>
  <dgm:cxnLst>
    <dgm:cxn modelId="{3E8D2700-B5B2-48ED-B5AF-B9118BEBF366}" type="presOf" srcId="{F4B82944-98BF-477D-BF24-430B84227A40}" destId="{2F02803E-8374-4E2A-A73D-3FB2B17FA6F4}" srcOrd="0" destOrd="0" presId="urn:microsoft.com/office/officeart/2005/8/layout/process1"/>
    <dgm:cxn modelId="{0A157B07-CCE2-4CD7-A9AF-2081BEB958E0}" type="presOf" srcId="{68DCFEB0-1C60-4131-8D88-FEBC4B9FB41D}" destId="{C6F0C6FF-8478-4F90-9203-883136460935}" srcOrd="1" destOrd="0" presId="urn:microsoft.com/office/officeart/2005/8/layout/process1"/>
    <dgm:cxn modelId="{891BCB10-3585-4C60-BEC5-7509B5E92CA1}" type="presOf" srcId="{68DCFEB0-1C60-4131-8D88-FEBC4B9FB41D}" destId="{B6413191-F204-4FB7-86F5-CE56C542EC72}" srcOrd="0" destOrd="0" presId="urn:microsoft.com/office/officeart/2005/8/layout/process1"/>
    <dgm:cxn modelId="{102BCE1F-9A4B-468C-BAEB-4BAD06C2C355}" type="presOf" srcId="{9E8C3079-820E-4C30-99C5-7FDD53186E40}" destId="{5BF5E51B-7BDA-4924-AF7C-8786A99674A3}" srcOrd="0" destOrd="0" presId="urn:microsoft.com/office/officeart/2005/8/layout/process1"/>
    <dgm:cxn modelId="{729FE22C-C5B6-4412-BDE7-7EE601128BE0}" type="presOf" srcId="{56B5F7F8-C4A3-419F-A3C0-0B6450F5A530}" destId="{BEB91D49-749B-4268-96C8-C1E168539711}" srcOrd="0" destOrd="0" presId="urn:microsoft.com/office/officeart/2005/8/layout/process1"/>
    <dgm:cxn modelId="{54953E37-E14F-4B71-BF15-8E515EFBBCB3}" type="presOf" srcId="{9955CA65-E271-41F9-9CA2-48EDA246EFEA}" destId="{D4064AE9-B109-473C-8844-8E1D7A5693C5}" srcOrd="1" destOrd="0" presId="urn:microsoft.com/office/officeart/2005/8/layout/process1"/>
    <dgm:cxn modelId="{6DF26F66-8B41-4752-BA89-72B2D625F794}" srcId="{5762C1BC-C456-4FF7-9C7E-9C176CFE4B26}" destId="{F4B82944-98BF-477D-BF24-430B84227A40}" srcOrd="4" destOrd="0" parTransId="{EA997C7C-A6A9-457A-87D2-24628217E3D1}" sibTransId="{E5AD42C7-429C-489C-9206-31E1DBFB81B1}"/>
    <dgm:cxn modelId="{2276A34C-EF29-43EC-BB4B-2898C234786C}" srcId="{5762C1BC-C456-4FF7-9C7E-9C176CFE4B26}" destId="{7A12C0BB-7706-469E-8A6A-A42B2723FD75}" srcOrd="2" destOrd="0" parTransId="{24725F00-86F8-4D40-BF77-E8EBCB22C1CB}" sibTransId="{68DCFEB0-1C60-4131-8D88-FEBC4B9FB41D}"/>
    <dgm:cxn modelId="{88F9CC58-F285-4F7E-9598-025D80EE7868}" type="presOf" srcId="{40253910-49CB-48D1-87BE-BC60FECC4373}" destId="{8C66E38A-9A76-4820-8875-DABFE6AC17AD}" srcOrd="1" destOrd="0" presId="urn:microsoft.com/office/officeart/2005/8/layout/process1"/>
    <dgm:cxn modelId="{0BF7A18B-47AB-41B3-9381-0CC83E4064E0}" type="presOf" srcId="{9955CA65-E271-41F9-9CA2-48EDA246EFEA}" destId="{1252DF23-C9CB-494D-9F22-4A1E1BA48FFB}" srcOrd="0" destOrd="0" presId="urn:microsoft.com/office/officeart/2005/8/layout/process1"/>
    <dgm:cxn modelId="{97B00A9A-B71C-4694-8CDB-3602C73D3737}" type="presOf" srcId="{E5AD42C7-429C-489C-9206-31E1DBFB81B1}" destId="{337F68E3-2A2C-4D3D-9DA7-01092963BC4C}" srcOrd="1" destOrd="0" presId="urn:microsoft.com/office/officeart/2005/8/layout/process1"/>
    <dgm:cxn modelId="{66AF27A5-1BD0-4266-BA9B-DD7B71A804C9}" srcId="{5762C1BC-C456-4FF7-9C7E-9C176CFE4B26}" destId="{197F3CAA-605E-410C-A8E6-D702DE774B61}" srcOrd="1" destOrd="0" parTransId="{F1B513FD-7B1A-4BCC-BBE7-7E49DB609F00}" sibTransId="{5D4E2765-A332-46BF-A483-70942B95F3BB}"/>
    <dgm:cxn modelId="{A84BA6A5-22F7-48AE-9EDF-EAF459CEB4F7}" srcId="{5762C1BC-C456-4FF7-9C7E-9C176CFE4B26}" destId="{9E8C3079-820E-4C30-99C5-7FDD53186E40}" srcOrd="5" destOrd="0" parTransId="{AFC45B89-AD66-40FA-B22F-6D2FA6F5E3E2}" sibTransId="{8C8F8F90-61F4-4281-A628-E89AFA0869F3}"/>
    <dgm:cxn modelId="{3E8329B6-D6EF-436B-92E6-8750B163BC1F}" type="presOf" srcId="{40253910-49CB-48D1-87BE-BC60FECC4373}" destId="{0381077A-EF1A-4E38-A3C3-5349DEBF5B54}" srcOrd="0" destOrd="0" presId="urn:microsoft.com/office/officeart/2005/8/layout/process1"/>
    <dgm:cxn modelId="{54FDC7B6-5061-41E2-8F1A-8A2A26A86689}" type="presOf" srcId="{DD0E3FF4-BA03-4F49-B728-313F07B1CFFD}" destId="{E599EECA-A724-48C5-A3A2-61815252690C}" srcOrd="0" destOrd="0" presId="urn:microsoft.com/office/officeart/2005/8/layout/process1"/>
    <dgm:cxn modelId="{4E6808BA-D022-444C-B516-A4DC4D914018}" type="presOf" srcId="{5D4E2765-A332-46BF-A483-70942B95F3BB}" destId="{6DA548C8-0CCF-4DF3-BF52-EAE3A8125BDA}" srcOrd="1" destOrd="0" presId="urn:microsoft.com/office/officeart/2005/8/layout/process1"/>
    <dgm:cxn modelId="{7C9355D2-C9F0-4429-83D5-A6B66458982A}" type="presOf" srcId="{5762C1BC-C456-4FF7-9C7E-9C176CFE4B26}" destId="{06EB5F8B-69CD-4A8C-A6CE-4BCCAEBA6826}" srcOrd="0" destOrd="0" presId="urn:microsoft.com/office/officeart/2005/8/layout/process1"/>
    <dgm:cxn modelId="{134CFCD2-DBE0-4B11-8BB8-B54AB0266B15}" srcId="{5762C1BC-C456-4FF7-9C7E-9C176CFE4B26}" destId="{56B5F7F8-C4A3-419F-A3C0-0B6450F5A530}" srcOrd="3" destOrd="0" parTransId="{FE6C771A-A901-43A8-956F-DC9841C17B64}" sibTransId="{9955CA65-E271-41F9-9CA2-48EDA246EFEA}"/>
    <dgm:cxn modelId="{DCC997E5-5519-4A02-8FAC-F8B41B13CF2D}" type="presOf" srcId="{E5AD42C7-429C-489C-9206-31E1DBFB81B1}" destId="{3FF63511-25C0-44FF-B7E9-4D5C116FFC03}" srcOrd="0" destOrd="0" presId="urn:microsoft.com/office/officeart/2005/8/layout/process1"/>
    <dgm:cxn modelId="{1620F6E7-94DB-4989-A679-E61B8A68D098}" type="presOf" srcId="{7A12C0BB-7706-469E-8A6A-A42B2723FD75}" destId="{756E8F38-D44E-4EE4-B088-77BCA97B0309}" srcOrd="0" destOrd="0" presId="urn:microsoft.com/office/officeart/2005/8/layout/process1"/>
    <dgm:cxn modelId="{2BA866F2-6152-4E9B-95A8-4F58E8AF3C87}" type="presOf" srcId="{5D4E2765-A332-46BF-A483-70942B95F3BB}" destId="{DD87BC78-1770-4DD6-ADE7-52415308B349}" srcOrd="0" destOrd="0" presId="urn:microsoft.com/office/officeart/2005/8/layout/process1"/>
    <dgm:cxn modelId="{F4173AFE-683C-4BA6-A782-FB2988BE2925}" srcId="{5762C1BC-C456-4FF7-9C7E-9C176CFE4B26}" destId="{DD0E3FF4-BA03-4F49-B728-313F07B1CFFD}" srcOrd="0" destOrd="0" parTransId="{E631F463-9087-4489-8E29-E7DF04072EDB}" sibTransId="{40253910-49CB-48D1-87BE-BC60FECC4373}"/>
    <dgm:cxn modelId="{27DAA8FF-BE75-4FE1-8F4B-55D6CA593F33}" type="presOf" srcId="{197F3CAA-605E-410C-A8E6-D702DE774B61}" destId="{C741B327-3C1A-4B1B-B7A6-49F98AF428D9}" srcOrd="0" destOrd="0" presId="urn:microsoft.com/office/officeart/2005/8/layout/process1"/>
    <dgm:cxn modelId="{8E86D450-A574-463F-A961-B011175E87A5}" type="presParOf" srcId="{06EB5F8B-69CD-4A8C-A6CE-4BCCAEBA6826}" destId="{E599EECA-A724-48C5-A3A2-61815252690C}" srcOrd="0" destOrd="0" presId="urn:microsoft.com/office/officeart/2005/8/layout/process1"/>
    <dgm:cxn modelId="{16911760-175B-4CBA-8B0E-DBD336D0C830}" type="presParOf" srcId="{06EB5F8B-69CD-4A8C-A6CE-4BCCAEBA6826}" destId="{0381077A-EF1A-4E38-A3C3-5349DEBF5B54}" srcOrd="1" destOrd="0" presId="urn:microsoft.com/office/officeart/2005/8/layout/process1"/>
    <dgm:cxn modelId="{A7EA7C42-8541-4930-9042-2DCC37A28E36}" type="presParOf" srcId="{0381077A-EF1A-4E38-A3C3-5349DEBF5B54}" destId="{8C66E38A-9A76-4820-8875-DABFE6AC17AD}" srcOrd="0" destOrd="0" presId="urn:microsoft.com/office/officeart/2005/8/layout/process1"/>
    <dgm:cxn modelId="{9D35C6EA-02E5-4918-9D88-3F46895354D2}" type="presParOf" srcId="{06EB5F8B-69CD-4A8C-A6CE-4BCCAEBA6826}" destId="{C741B327-3C1A-4B1B-B7A6-49F98AF428D9}" srcOrd="2" destOrd="0" presId="urn:microsoft.com/office/officeart/2005/8/layout/process1"/>
    <dgm:cxn modelId="{EB53F277-4817-4B0E-AE03-FAA205A7316C}" type="presParOf" srcId="{06EB5F8B-69CD-4A8C-A6CE-4BCCAEBA6826}" destId="{DD87BC78-1770-4DD6-ADE7-52415308B349}" srcOrd="3" destOrd="0" presId="urn:microsoft.com/office/officeart/2005/8/layout/process1"/>
    <dgm:cxn modelId="{D27D4E03-AF77-4C34-B552-64FBD5ACDC90}" type="presParOf" srcId="{DD87BC78-1770-4DD6-ADE7-52415308B349}" destId="{6DA548C8-0CCF-4DF3-BF52-EAE3A8125BDA}" srcOrd="0" destOrd="0" presId="urn:microsoft.com/office/officeart/2005/8/layout/process1"/>
    <dgm:cxn modelId="{DE98044A-10AA-4196-8545-54EBA0C8CA3A}" type="presParOf" srcId="{06EB5F8B-69CD-4A8C-A6CE-4BCCAEBA6826}" destId="{756E8F38-D44E-4EE4-B088-77BCA97B0309}" srcOrd="4" destOrd="0" presId="urn:microsoft.com/office/officeart/2005/8/layout/process1"/>
    <dgm:cxn modelId="{7C652C60-74C6-4495-949B-553845802F67}" type="presParOf" srcId="{06EB5F8B-69CD-4A8C-A6CE-4BCCAEBA6826}" destId="{B6413191-F204-4FB7-86F5-CE56C542EC72}" srcOrd="5" destOrd="0" presId="urn:microsoft.com/office/officeart/2005/8/layout/process1"/>
    <dgm:cxn modelId="{A7F8D555-2E81-40B3-8E44-9D677E978639}" type="presParOf" srcId="{B6413191-F204-4FB7-86F5-CE56C542EC72}" destId="{C6F0C6FF-8478-4F90-9203-883136460935}" srcOrd="0" destOrd="0" presId="urn:microsoft.com/office/officeart/2005/8/layout/process1"/>
    <dgm:cxn modelId="{2DC2CCE3-1A40-45E9-A3BF-493B667493B7}" type="presParOf" srcId="{06EB5F8B-69CD-4A8C-A6CE-4BCCAEBA6826}" destId="{BEB91D49-749B-4268-96C8-C1E168539711}" srcOrd="6" destOrd="0" presId="urn:microsoft.com/office/officeart/2005/8/layout/process1"/>
    <dgm:cxn modelId="{8748FC02-79C1-4AE3-A829-34AFA3608C20}" type="presParOf" srcId="{06EB5F8B-69CD-4A8C-A6CE-4BCCAEBA6826}" destId="{1252DF23-C9CB-494D-9F22-4A1E1BA48FFB}" srcOrd="7" destOrd="0" presId="urn:microsoft.com/office/officeart/2005/8/layout/process1"/>
    <dgm:cxn modelId="{F1607B5F-AF93-4229-8333-5CD8AF3BE1BB}" type="presParOf" srcId="{1252DF23-C9CB-494D-9F22-4A1E1BA48FFB}" destId="{D4064AE9-B109-473C-8844-8E1D7A5693C5}" srcOrd="0" destOrd="0" presId="urn:microsoft.com/office/officeart/2005/8/layout/process1"/>
    <dgm:cxn modelId="{D01EE09B-9295-4905-99F5-65C552F0E19A}" type="presParOf" srcId="{06EB5F8B-69CD-4A8C-A6CE-4BCCAEBA6826}" destId="{2F02803E-8374-4E2A-A73D-3FB2B17FA6F4}" srcOrd="8" destOrd="0" presId="urn:microsoft.com/office/officeart/2005/8/layout/process1"/>
    <dgm:cxn modelId="{CFECD37C-124D-459A-AEEA-6F616680677A}" type="presParOf" srcId="{06EB5F8B-69CD-4A8C-A6CE-4BCCAEBA6826}" destId="{3FF63511-25C0-44FF-B7E9-4D5C116FFC03}" srcOrd="9" destOrd="0" presId="urn:microsoft.com/office/officeart/2005/8/layout/process1"/>
    <dgm:cxn modelId="{EA1F4713-9F51-4689-B160-705564964BEB}" type="presParOf" srcId="{3FF63511-25C0-44FF-B7E9-4D5C116FFC03}" destId="{337F68E3-2A2C-4D3D-9DA7-01092963BC4C}" srcOrd="0" destOrd="0" presId="urn:microsoft.com/office/officeart/2005/8/layout/process1"/>
    <dgm:cxn modelId="{4DC47D92-9DF6-478F-AED9-EE8C20FFA872}" type="presParOf" srcId="{06EB5F8B-69CD-4A8C-A6CE-4BCCAEBA6826}" destId="{5BF5E51B-7BDA-4924-AF7C-8786A99674A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9C809-83F3-47D6-B974-2211095270A8}">
      <dsp:nvSpPr>
        <dsp:cNvPr id="0" name=""/>
        <dsp:cNvSpPr/>
      </dsp:nvSpPr>
      <dsp:spPr>
        <a:xfrm>
          <a:off x="3590646" y="1782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Fatum</a:t>
          </a:r>
        </a:p>
      </dsp:txBody>
      <dsp:txXfrm>
        <a:off x="3762043" y="173179"/>
        <a:ext cx="827581" cy="827581"/>
      </dsp:txXfrm>
    </dsp:sp>
    <dsp:sp modelId="{829C8D24-6100-4BA6-B495-0B0CC41771B4}">
      <dsp:nvSpPr>
        <dsp:cNvPr id="0" name=""/>
        <dsp:cNvSpPr/>
      </dsp:nvSpPr>
      <dsp:spPr>
        <a:xfrm rot="1542857">
          <a:off x="4804340" y="767294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>
        <a:off x="4808976" y="825981"/>
        <a:ext cx="218477" cy="237001"/>
      </dsp:txXfrm>
    </dsp:sp>
    <dsp:sp modelId="{F755227C-3E08-4E85-81F9-1C11C2A16250}">
      <dsp:nvSpPr>
        <dsp:cNvPr id="0" name=""/>
        <dsp:cNvSpPr/>
      </dsp:nvSpPr>
      <dsp:spPr>
        <a:xfrm>
          <a:off x="5175687" y="765097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Magia</a:t>
          </a:r>
        </a:p>
      </dsp:txBody>
      <dsp:txXfrm>
        <a:off x="5347084" y="936494"/>
        <a:ext cx="827581" cy="827581"/>
      </dsp:txXfrm>
    </dsp:sp>
    <dsp:sp modelId="{41722063-2625-4620-8F4C-66AD315C52D4}">
      <dsp:nvSpPr>
        <dsp:cNvPr id="0" name=""/>
        <dsp:cNvSpPr/>
      </dsp:nvSpPr>
      <dsp:spPr>
        <a:xfrm rot="4628571">
          <a:off x="5798590" y="2001750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>
        <a:off x="5834989" y="2035107"/>
        <a:ext cx="218477" cy="237001"/>
      </dsp:txXfrm>
    </dsp:sp>
    <dsp:sp modelId="{A766A061-8518-4825-B710-96BF42BE1AB7}">
      <dsp:nvSpPr>
        <dsp:cNvPr id="0" name=""/>
        <dsp:cNvSpPr/>
      </dsp:nvSpPr>
      <dsp:spPr>
        <a:xfrm>
          <a:off x="5567160" y="2480252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Złe oko</a:t>
          </a:r>
        </a:p>
      </dsp:txBody>
      <dsp:txXfrm>
        <a:off x="5738557" y="2651649"/>
        <a:ext cx="827581" cy="827581"/>
      </dsp:txXfrm>
    </dsp:sp>
    <dsp:sp modelId="{856C0619-9CAB-4A3B-9339-866A36510429}">
      <dsp:nvSpPr>
        <dsp:cNvPr id="0" name=""/>
        <dsp:cNvSpPr/>
      </dsp:nvSpPr>
      <dsp:spPr>
        <a:xfrm rot="7714286">
          <a:off x="5453358" y="3548756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 rot="10800000">
        <a:off x="5529364" y="3591153"/>
        <a:ext cx="218477" cy="237001"/>
      </dsp:txXfrm>
    </dsp:sp>
    <dsp:sp modelId="{E2A76564-8A63-4293-B4BF-FC8A43DDA899}">
      <dsp:nvSpPr>
        <dsp:cNvPr id="0" name=""/>
        <dsp:cNvSpPr/>
      </dsp:nvSpPr>
      <dsp:spPr>
        <a:xfrm>
          <a:off x="4470277" y="3855699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Czarownicy</a:t>
          </a:r>
        </a:p>
      </dsp:txBody>
      <dsp:txXfrm>
        <a:off x="4641674" y="4027096"/>
        <a:ext cx="827581" cy="827581"/>
      </dsp:txXfrm>
    </dsp:sp>
    <dsp:sp modelId="{FC0AD413-73F0-4DB1-9AA9-9274F4887C68}">
      <dsp:nvSpPr>
        <dsp:cNvPr id="0" name=""/>
        <dsp:cNvSpPr/>
      </dsp:nvSpPr>
      <dsp:spPr>
        <a:xfrm rot="10800000">
          <a:off x="4028612" y="4243386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 rot="10800000">
        <a:off x="4122245" y="4322386"/>
        <a:ext cx="218477" cy="237001"/>
      </dsp:txXfrm>
    </dsp:sp>
    <dsp:sp modelId="{39120695-F01F-4E51-85F5-332ED9AEF235}">
      <dsp:nvSpPr>
        <dsp:cNvPr id="0" name=""/>
        <dsp:cNvSpPr/>
      </dsp:nvSpPr>
      <dsp:spPr>
        <a:xfrm>
          <a:off x="2711014" y="3855699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Duchy przodków</a:t>
          </a:r>
        </a:p>
      </dsp:txBody>
      <dsp:txXfrm>
        <a:off x="2882411" y="4027096"/>
        <a:ext cx="827581" cy="827581"/>
      </dsp:txXfrm>
    </dsp:sp>
    <dsp:sp modelId="{6C2B7C6F-571E-4551-8618-7B110E3C612D}">
      <dsp:nvSpPr>
        <dsp:cNvPr id="0" name=""/>
        <dsp:cNvSpPr/>
      </dsp:nvSpPr>
      <dsp:spPr>
        <a:xfrm rot="13885714">
          <a:off x="2597213" y="3562568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 rot="10800000">
        <a:off x="2673219" y="3678171"/>
        <a:ext cx="218477" cy="237001"/>
      </dsp:txXfrm>
    </dsp:sp>
    <dsp:sp modelId="{F1E65632-D001-4739-AA7D-77806DCFE768}">
      <dsp:nvSpPr>
        <dsp:cNvPr id="0" name=""/>
        <dsp:cNvSpPr/>
      </dsp:nvSpPr>
      <dsp:spPr>
        <a:xfrm>
          <a:off x="1614132" y="2480252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Złe duchy</a:t>
          </a:r>
        </a:p>
      </dsp:txBody>
      <dsp:txXfrm>
        <a:off x="1785529" y="2651649"/>
        <a:ext cx="827581" cy="827581"/>
      </dsp:txXfrm>
    </dsp:sp>
    <dsp:sp modelId="{60A62CEB-8B11-431A-A5FF-F3306F8FA683}">
      <dsp:nvSpPr>
        <dsp:cNvPr id="0" name=""/>
        <dsp:cNvSpPr/>
      </dsp:nvSpPr>
      <dsp:spPr>
        <a:xfrm rot="16971429">
          <a:off x="2237035" y="2018973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>
        <a:off x="2273434" y="2143616"/>
        <a:ext cx="218477" cy="237001"/>
      </dsp:txXfrm>
    </dsp:sp>
    <dsp:sp modelId="{4B87A779-30A2-4C6C-ABDB-3F070A3F3C7E}">
      <dsp:nvSpPr>
        <dsp:cNvPr id="0" name=""/>
        <dsp:cNvSpPr/>
      </dsp:nvSpPr>
      <dsp:spPr>
        <a:xfrm>
          <a:off x="2005605" y="765097"/>
          <a:ext cx="1170375" cy="117037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bogowie</a:t>
          </a:r>
        </a:p>
      </dsp:txBody>
      <dsp:txXfrm>
        <a:off x="2177002" y="936494"/>
        <a:ext cx="827581" cy="827581"/>
      </dsp:txXfrm>
    </dsp:sp>
    <dsp:sp modelId="{C24BA8A0-69E6-4D88-9FB2-468C90A4B573}">
      <dsp:nvSpPr>
        <dsp:cNvPr id="0" name=""/>
        <dsp:cNvSpPr/>
      </dsp:nvSpPr>
      <dsp:spPr>
        <a:xfrm rot="20057143">
          <a:off x="3219299" y="774959"/>
          <a:ext cx="312110" cy="39500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/>
        </a:p>
      </dsp:txBody>
      <dsp:txXfrm>
        <a:off x="3223935" y="874272"/>
        <a:ext cx="218477" cy="23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B6F2B-D443-4217-8229-DD67D29F9B21}">
      <dsp:nvSpPr>
        <dsp:cNvPr id="0" name=""/>
        <dsp:cNvSpPr/>
      </dsp:nvSpPr>
      <dsp:spPr>
        <a:xfrm>
          <a:off x="3193851" y="2060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Dobrzy bogowie</a:t>
          </a:r>
        </a:p>
      </dsp:txBody>
      <dsp:txXfrm>
        <a:off x="3628925" y="2060"/>
        <a:ext cx="870148" cy="1435744"/>
      </dsp:txXfrm>
    </dsp:sp>
    <dsp:sp modelId="{7BEBF8E3-77F0-4B7A-8D32-13B0B2D86517}">
      <dsp:nvSpPr>
        <dsp:cNvPr id="0" name=""/>
        <dsp:cNvSpPr/>
      </dsp:nvSpPr>
      <dsp:spPr>
        <a:xfrm rot="3600000">
          <a:off x="4784847" y="920622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Dobrzy ludzie</a:t>
          </a:r>
        </a:p>
      </dsp:txBody>
      <dsp:txXfrm rot="-5400000">
        <a:off x="5068998" y="1279558"/>
        <a:ext cx="1435744" cy="870148"/>
      </dsp:txXfrm>
    </dsp:sp>
    <dsp:sp modelId="{18478B98-7F90-4F79-95C4-AFD7AB0B8ECC}">
      <dsp:nvSpPr>
        <dsp:cNvPr id="0" name=""/>
        <dsp:cNvSpPr/>
      </dsp:nvSpPr>
      <dsp:spPr>
        <a:xfrm rot="10800000">
          <a:off x="3193851" y="3592664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Źli bogowie</a:t>
          </a:r>
        </a:p>
      </dsp:txBody>
      <dsp:txXfrm rot="-5400000">
        <a:off x="3346127" y="4180014"/>
        <a:ext cx="1435744" cy="870148"/>
      </dsp:txXfrm>
    </dsp:sp>
    <dsp:sp modelId="{2FBA12FA-2682-4262-B29F-B6264AB9F242}">
      <dsp:nvSpPr>
        <dsp:cNvPr id="0" name=""/>
        <dsp:cNvSpPr/>
      </dsp:nvSpPr>
      <dsp:spPr>
        <a:xfrm rot="14400000">
          <a:off x="1625125" y="2703183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Źli ludzie</a:t>
          </a:r>
        </a:p>
      </dsp:txBody>
      <dsp:txXfrm rot="10800000">
        <a:off x="1928324" y="2931597"/>
        <a:ext cx="870148" cy="1435744"/>
      </dsp:txXfrm>
    </dsp:sp>
    <dsp:sp modelId="{41819E81-1F30-4046-B60F-D9305D3495ED}">
      <dsp:nvSpPr>
        <dsp:cNvPr id="0" name=""/>
        <dsp:cNvSpPr/>
      </dsp:nvSpPr>
      <dsp:spPr>
        <a:xfrm rot="7200000">
          <a:off x="4764654" y="2724070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Dobre siły natury</a:t>
          </a:r>
        </a:p>
      </dsp:txBody>
      <dsp:txXfrm rot="5400000">
        <a:off x="5048805" y="3235282"/>
        <a:ext cx="1435744" cy="870148"/>
      </dsp:txXfrm>
    </dsp:sp>
    <dsp:sp modelId="{F63079C3-FA96-4EAE-99B0-987ABC381512}">
      <dsp:nvSpPr>
        <dsp:cNvPr id="0" name=""/>
        <dsp:cNvSpPr/>
      </dsp:nvSpPr>
      <dsp:spPr>
        <a:xfrm rot="18000000">
          <a:off x="1602855" y="920622"/>
          <a:ext cx="1740296" cy="174029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Złe siły natury</a:t>
          </a:r>
        </a:p>
      </dsp:txBody>
      <dsp:txXfrm rot="5400000">
        <a:off x="1623256" y="1279558"/>
        <a:ext cx="1435744" cy="870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D50E7-7824-496E-8A6D-34CB4A9D89D5}">
      <dsp:nvSpPr>
        <dsp:cNvPr id="0" name=""/>
        <dsp:cNvSpPr/>
      </dsp:nvSpPr>
      <dsp:spPr>
        <a:xfrm>
          <a:off x="1724048" y="82126"/>
          <a:ext cx="2535759" cy="9803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Bóg</a:t>
          </a:r>
        </a:p>
      </dsp:txBody>
      <dsp:txXfrm>
        <a:off x="1724048" y="82126"/>
        <a:ext cx="2535759" cy="980350"/>
      </dsp:txXfrm>
    </dsp:sp>
    <dsp:sp modelId="{F7C5CBE6-6093-4487-9F53-FA695C6EAD30}">
      <dsp:nvSpPr>
        <dsp:cNvPr id="0" name=""/>
        <dsp:cNvSpPr/>
      </dsp:nvSpPr>
      <dsp:spPr>
        <a:xfrm>
          <a:off x="4579645" y="1269700"/>
          <a:ext cx="2535759" cy="9803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bg1"/>
              </a:solidFill>
            </a:rPr>
            <a:t>Stworzenie</a:t>
          </a:r>
        </a:p>
      </dsp:txBody>
      <dsp:txXfrm>
        <a:off x="4579645" y="1269700"/>
        <a:ext cx="2535759" cy="980350"/>
      </dsp:txXfrm>
    </dsp:sp>
    <dsp:sp modelId="{F7A44858-0E1D-481B-9EF0-F5D9CFCC6248}">
      <dsp:nvSpPr>
        <dsp:cNvPr id="0" name=""/>
        <dsp:cNvSpPr/>
      </dsp:nvSpPr>
      <dsp:spPr>
        <a:xfrm>
          <a:off x="1778472" y="1823334"/>
          <a:ext cx="2535759" cy="9803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Lojalne</a:t>
          </a:r>
        </a:p>
      </dsp:txBody>
      <dsp:txXfrm>
        <a:off x="1778472" y="1823334"/>
        <a:ext cx="2535759" cy="980350"/>
      </dsp:txXfrm>
    </dsp:sp>
    <dsp:sp modelId="{C8E22C00-08B0-49EE-ADBD-2535F5C5B22C}">
      <dsp:nvSpPr>
        <dsp:cNvPr id="0" name=""/>
        <dsp:cNvSpPr/>
      </dsp:nvSpPr>
      <dsp:spPr>
        <a:xfrm>
          <a:off x="7344571" y="1814938"/>
          <a:ext cx="2535759" cy="98035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Zbuntowane</a:t>
          </a:r>
        </a:p>
      </dsp:txBody>
      <dsp:txXfrm>
        <a:off x="7344571" y="1814938"/>
        <a:ext cx="2535759" cy="980350"/>
      </dsp:txXfrm>
    </dsp:sp>
    <dsp:sp modelId="{CFFD7165-8F21-445D-A0FA-24828765ADF5}">
      <dsp:nvSpPr>
        <dsp:cNvPr id="0" name=""/>
        <dsp:cNvSpPr/>
      </dsp:nvSpPr>
      <dsp:spPr>
        <a:xfrm>
          <a:off x="1747527" y="2999721"/>
          <a:ext cx="2535759" cy="9803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Aniołowie</a:t>
          </a:r>
        </a:p>
      </dsp:txBody>
      <dsp:txXfrm>
        <a:off x="1747527" y="2999721"/>
        <a:ext cx="2535759" cy="980350"/>
      </dsp:txXfrm>
    </dsp:sp>
    <dsp:sp modelId="{2C6A16A8-B533-4839-B6A2-74C292614ABF}">
      <dsp:nvSpPr>
        <dsp:cNvPr id="0" name=""/>
        <dsp:cNvSpPr/>
      </dsp:nvSpPr>
      <dsp:spPr>
        <a:xfrm>
          <a:off x="7336239" y="2969728"/>
          <a:ext cx="2535759" cy="9803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Demony</a:t>
          </a:r>
        </a:p>
      </dsp:txBody>
      <dsp:txXfrm>
        <a:off x="7336239" y="2969728"/>
        <a:ext cx="2535759" cy="980350"/>
      </dsp:txXfrm>
    </dsp:sp>
    <dsp:sp modelId="{4F1CB4E9-9D33-477C-AF9C-73016501C912}">
      <dsp:nvSpPr>
        <dsp:cNvPr id="0" name=""/>
        <dsp:cNvSpPr/>
      </dsp:nvSpPr>
      <dsp:spPr>
        <a:xfrm>
          <a:off x="4570015" y="3829696"/>
          <a:ext cx="2535759" cy="9803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bg1"/>
              </a:solidFill>
            </a:rPr>
            <a:t>Bitwa</a:t>
          </a:r>
        </a:p>
      </dsp:txBody>
      <dsp:txXfrm>
        <a:off x="4570015" y="3829696"/>
        <a:ext cx="2535759" cy="980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EECA-A724-48C5-A3A2-61815252690C}">
      <dsp:nvSpPr>
        <dsp:cNvPr id="0" name=""/>
        <dsp:cNvSpPr/>
      </dsp:nvSpPr>
      <dsp:spPr>
        <a:xfrm>
          <a:off x="7447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Stworzenie</a:t>
          </a:r>
        </a:p>
      </dsp:txBody>
      <dsp:txXfrm>
        <a:off x="61890" y="54443"/>
        <a:ext cx="1749950" cy="2848233"/>
      </dsp:txXfrm>
    </dsp:sp>
    <dsp:sp modelId="{0381077A-EF1A-4E38-A3C3-5349DEBF5B54}">
      <dsp:nvSpPr>
        <dsp:cNvPr id="0" name=""/>
        <dsp:cNvSpPr/>
      </dsp:nvSpPr>
      <dsp:spPr>
        <a:xfrm>
          <a:off x="1875578" y="1467034"/>
          <a:ext cx="19703" cy="2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875578" y="1471644"/>
        <a:ext cx="13792" cy="13829"/>
      </dsp:txXfrm>
    </dsp:sp>
    <dsp:sp modelId="{C741B327-3C1A-4B1B-B7A6-49F98AF428D9}">
      <dsp:nvSpPr>
        <dsp:cNvPr id="0" name=""/>
        <dsp:cNvSpPr/>
      </dsp:nvSpPr>
      <dsp:spPr>
        <a:xfrm>
          <a:off x="1903461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-497865"/>
            <a:satOff val="9846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Rdz 3: grzech i upadek</a:t>
          </a:r>
        </a:p>
      </dsp:txBody>
      <dsp:txXfrm>
        <a:off x="1957904" y="54443"/>
        <a:ext cx="1749950" cy="2848233"/>
      </dsp:txXfrm>
    </dsp:sp>
    <dsp:sp modelId="{DD87BC78-1770-4DD6-ADE7-52415308B349}">
      <dsp:nvSpPr>
        <dsp:cNvPr id="0" name=""/>
        <dsp:cNvSpPr/>
      </dsp:nvSpPr>
      <dsp:spPr>
        <a:xfrm>
          <a:off x="3771592" y="1467034"/>
          <a:ext cx="19703" cy="2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22331"/>
            <a:satOff val="12307"/>
            <a:lumOff val="4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771592" y="1471644"/>
        <a:ext cx="13792" cy="13829"/>
      </dsp:txXfrm>
    </dsp:sp>
    <dsp:sp modelId="{756E8F38-D44E-4EE4-B088-77BCA97B0309}">
      <dsp:nvSpPr>
        <dsp:cNvPr id="0" name=""/>
        <dsp:cNvSpPr/>
      </dsp:nvSpPr>
      <dsp:spPr>
        <a:xfrm>
          <a:off x="3799474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-995730"/>
            <a:satOff val="1969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Zapowiedź Zbawiciela</a:t>
          </a:r>
        </a:p>
      </dsp:txBody>
      <dsp:txXfrm>
        <a:off x="3853917" y="54443"/>
        <a:ext cx="1749950" cy="2848233"/>
      </dsp:txXfrm>
    </dsp:sp>
    <dsp:sp modelId="{B6413191-F204-4FB7-86F5-CE56C542EC72}">
      <dsp:nvSpPr>
        <dsp:cNvPr id="0" name=""/>
        <dsp:cNvSpPr/>
      </dsp:nvSpPr>
      <dsp:spPr>
        <a:xfrm>
          <a:off x="5667605" y="1467034"/>
          <a:ext cx="19703" cy="2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244662"/>
            <a:satOff val="24615"/>
            <a:lumOff val="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667605" y="1471644"/>
        <a:ext cx="13792" cy="13829"/>
      </dsp:txXfrm>
    </dsp:sp>
    <dsp:sp modelId="{BEB91D49-749B-4268-96C8-C1E168539711}">
      <dsp:nvSpPr>
        <dsp:cNvPr id="0" name=""/>
        <dsp:cNvSpPr/>
      </dsp:nvSpPr>
      <dsp:spPr>
        <a:xfrm>
          <a:off x="5695488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-1493595"/>
            <a:satOff val="29537"/>
            <a:lumOff val="115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Wcielenie</a:t>
          </a:r>
        </a:p>
      </dsp:txBody>
      <dsp:txXfrm>
        <a:off x="5749931" y="54443"/>
        <a:ext cx="1749950" cy="2848233"/>
      </dsp:txXfrm>
    </dsp:sp>
    <dsp:sp modelId="{1252DF23-C9CB-494D-9F22-4A1E1BA48FFB}">
      <dsp:nvSpPr>
        <dsp:cNvPr id="0" name=""/>
        <dsp:cNvSpPr/>
      </dsp:nvSpPr>
      <dsp:spPr>
        <a:xfrm>
          <a:off x="7563619" y="1467034"/>
          <a:ext cx="19703" cy="2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866994"/>
            <a:satOff val="36922"/>
            <a:lumOff val="144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563619" y="1471644"/>
        <a:ext cx="13792" cy="13829"/>
      </dsp:txXfrm>
    </dsp:sp>
    <dsp:sp modelId="{2F02803E-8374-4E2A-A73D-3FB2B17FA6F4}">
      <dsp:nvSpPr>
        <dsp:cNvPr id="0" name=""/>
        <dsp:cNvSpPr/>
      </dsp:nvSpPr>
      <dsp:spPr>
        <a:xfrm>
          <a:off x="7591501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-1991460"/>
            <a:satOff val="39383"/>
            <a:lumOff val="153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>
                  <a:lumMod val="50000"/>
                </a:schemeClr>
              </a:solidFill>
            </a:rPr>
            <a:t>Krzyż i zmartwychwstanie</a:t>
          </a:r>
        </a:p>
      </dsp:txBody>
      <dsp:txXfrm>
        <a:off x="7645944" y="54443"/>
        <a:ext cx="1749950" cy="2848233"/>
      </dsp:txXfrm>
    </dsp:sp>
    <dsp:sp modelId="{3FF63511-25C0-44FF-B7E9-4D5C116FFC03}">
      <dsp:nvSpPr>
        <dsp:cNvPr id="0" name=""/>
        <dsp:cNvSpPr/>
      </dsp:nvSpPr>
      <dsp:spPr>
        <a:xfrm>
          <a:off x="9459632" y="1467034"/>
          <a:ext cx="19703" cy="2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489325"/>
            <a:satOff val="49229"/>
            <a:lumOff val="192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459632" y="1471644"/>
        <a:ext cx="13792" cy="13829"/>
      </dsp:txXfrm>
    </dsp:sp>
    <dsp:sp modelId="{5BF5E51B-7BDA-4924-AF7C-8786A99674A3}">
      <dsp:nvSpPr>
        <dsp:cNvPr id="0" name=""/>
        <dsp:cNvSpPr/>
      </dsp:nvSpPr>
      <dsp:spPr>
        <a:xfrm>
          <a:off x="9487515" y="0"/>
          <a:ext cx="1858836" cy="2957119"/>
        </a:xfrm>
        <a:prstGeom prst="roundRect">
          <a:avLst>
            <a:gd name="adj" fmla="val 10000"/>
          </a:avLst>
        </a:prstGeom>
        <a:solidFill>
          <a:schemeClr val="accent4">
            <a:hueOff val="-2489325"/>
            <a:satOff val="49229"/>
            <a:lumOff val="19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solidFill>
                <a:schemeClr val="tx2">
                  <a:lumMod val="50000"/>
                </a:schemeClr>
              </a:solidFill>
            </a:rPr>
            <a:t>Ap</a:t>
          </a:r>
          <a:r>
            <a:rPr lang="pl-PL" sz="2000" kern="1200" dirty="0">
              <a:solidFill>
                <a:schemeClr val="tx2">
                  <a:lumMod val="50000"/>
                </a:schemeClr>
              </a:solidFill>
            </a:rPr>
            <a:t> 21-22: Nowe Stworzenie</a:t>
          </a:r>
        </a:p>
      </dsp:txBody>
      <dsp:txXfrm>
        <a:off x="9541958" y="54443"/>
        <a:ext cx="1749950" cy="284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AAF00"/>
                </a:solidFill>
              </a:rPr>
              <a:t>Zagrożenia wg Biblii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1CF902C-CE4E-408C-BC5E-59D92D65F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96303"/>
              </p:ext>
            </p:extLst>
          </p:nvPr>
        </p:nvGraphicFramePr>
        <p:xfrm>
          <a:off x="102532" y="954558"/>
          <a:ext cx="10819934" cy="557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76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2E607-D2D0-4CA2-85D8-DD39C8F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0AA27-619F-4902-8FE0-803457E56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Znalezione obrazy dla zapytania gight demoan angel">
            <a:extLst>
              <a:ext uri="{FF2B5EF4-FFF2-40B4-BE49-F238E27FC236}">
                <a16:creationId xmlns:a16="http://schemas.microsoft.com/office/drawing/2014/main" id="{E423F9A1-0D12-4FAD-AD9C-53DFEA94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7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AAF00"/>
                </a:solidFill>
              </a:rPr>
              <a:t>Historia walki duchowej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21549F-69AF-4765-883E-78925C0BF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302760"/>
              </p:ext>
            </p:extLst>
          </p:nvPr>
        </p:nvGraphicFramePr>
        <p:xfrm>
          <a:off x="419100" y="1887522"/>
          <a:ext cx="11353800" cy="295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48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CEDF1-2303-4E4C-AC30-E456A951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DE2AC-DB18-43CA-8150-A7ED1215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stworzenie">
            <a:extLst>
              <a:ext uri="{FF2B5EF4-FFF2-40B4-BE49-F238E27FC236}">
                <a16:creationId xmlns:a16="http://schemas.microsoft.com/office/drawing/2014/main" id="{2F6B7BD8-ACE3-4C6D-A4E8-F17365B1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525"/>
            <a:ext cx="121920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3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540F7-5FD2-4340-B745-A494059C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2A889A-4D17-4F41-A4F5-D1935902A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stworzenie">
            <a:extLst>
              <a:ext uri="{FF2B5EF4-FFF2-40B4-BE49-F238E27FC236}">
                <a16:creationId xmlns:a16="http://schemas.microsoft.com/office/drawing/2014/main" id="{E1D76A18-245F-476B-84D3-F3818CE03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047750"/>
            <a:ext cx="7286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65A86-55F4-4A98-8C9F-6E982756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77EEC6-8049-4ECB-ABB2-A7968B7C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maryja">
            <a:extLst>
              <a:ext uri="{FF2B5EF4-FFF2-40B4-BE49-F238E27FC236}">
                <a16:creationId xmlns:a16="http://schemas.microsoft.com/office/drawing/2014/main" id="{2D4A4EF3-F86E-4F4B-99B6-659DD6DF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90638"/>
            <a:ext cx="64579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6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D058A-C9EC-4505-A99E-853EC9FD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81A01-2209-46B2-AB48-9FE2C5989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stajenka">
            <a:extLst>
              <a:ext uri="{FF2B5EF4-FFF2-40B4-BE49-F238E27FC236}">
                <a16:creationId xmlns:a16="http://schemas.microsoft.com/office/drawing/2014/main" id="{E596CA3A-B119-4991-8A04-8BAC1252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1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7A2EB8-3532-4A76-93B5-9ABD0619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144464-ACF3-42F0-972F-323A6E89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krzyÅ¼">
            <a:extLst>
              <a:ext uri="{FF2B5EF4-FFF2-40B4-BE49-F238E27FC236}">
                <a16:creationId xmlns:a16="http://schemas.microsoft.com/office/drawing/2014/main" id="{3BC71C63-6FAB-451A-93E6-178E69AF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233488"/>
            <a:ext cx="72294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7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BA6E6-C04B-4C0F-B361-7FA947E5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F8D4FD-D839-455C-8B81-0C8A1E5E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new jerusalem">
            <a:extLst>
              <a:ext uri="{FF2B5EF4-FFF2-40B4-BE49-F238E27FC236}">
                <a16:creationId xmlns:a16="http://schemas.microsoft.com/office/drawing/2014/main" id="{CC760CA5-D20D-4E5A-A4F0-E5EAA59B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0"/>
            <a:ext cx="5938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6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Źródła walki duchowej Ef 2, 1-3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dirty="0"/>
              <a:t>I wy byliście umarłymi na skutek waszych występków i grzechów, </a:t>
            </a:r>
            <a:r>
              <a:rPr lang="pl-PL" b="1" dirty="0"/>
              <a:t>2 </a:t>
            </a:r>
            <a:r>
              <a:rPr lang="pl-PL" dirty="0"/>
              <a:t>w których żyliście niegdyś </a:t>
            </a:r>
            <a:r>
              <a:rPr lang="pl-PL" dirty="0">
                <a:solidFill>
                  <a:srgbClr val="FFFF00"/>
                </a:solidFill>
              </a:rPr>
              <a:t>według doczesnego sposobu tego </a:t>
            </a:r>
            <a:r>
              <a:rPr lang="pl-PL" u="sng" dirty="0">
                <a:solidFill>
                  <a:srgbClr val="FFFF00"/>
                </a:solidFill>
              </a:rPr>
              <a:t>świata</a:t>
            </a:r>
            <a:r>
              <a:rPr lang="pl-PL" dirty="0"/>
              <a:t>, według sposobu Władcy mocarstwa powietrza, to jest </a:t>
            </a:r>
            <a:r>
              <a:rPr lang="pl-PL" u="sng" dirty="0">
                <a:solidFill>
                  <a:srgbClr val="FFFF00"/>
                </a:solidFill>
              </a:rPr>
              <a:t>ducha</a:t>
            </a:r>
            <a:r>
              <a:rPr lang="pl-PL" dirty="0">
                <a:solidFill>
                  <a:srgbClr val="FFFF00"/>
                </a:solidFill>
              </a:rPr>
              <a:t>, który działa teraz w synach buntu</a:t>
            </a:r>
            <a:r>
              <a:rPr lang="pl-PL" dirty="0"/>
              <a:t>. Pośród nich także my wszyscy niegdyś postępowaliśmy według </a:t>
            </a:r>
            <a:r>
              <a:rPr lang="pl-PL" u="sng" dirty="0">
                <a:solidFill>
                  <a:srgbClr val="FFFF00"/>
                </a:solidFill>
              </a:rPr>
              <a:t>żądz naszego ciała</a:t>
            </a:r>
            <a:r>
              <a:rPr lang="pl-PL" dirty="0"/>
              <a:t>, spełniając zachcianki ciała i myśli zdrożnych. I byliśmy potomstwem z natury zasługującym na gniew, jak i wszyscy inni. </a:t>
            </a: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410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WALKA DUCHOWA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Ciało, świat, demon</a:t>
            </a:r>
          </a:p>
        </p:txBody>
      </p:sp>
      <p:pic>
        <p:nvPicPr>
          <p:cNvPr id="13316" name="Picture 4" descr="Znalezione obrazy dla zapytania walka judo">
            <a:extLst>
              <a:ext uri="{FF2B5EF4-FFF2-40B4-BE49-F238E27FC236}">
                <a16:creationId xmlns:a16="http://schemas.microsoft.com/office/drawing/2014/main" id="{225A32D1-79FA-4944-8248-6D77AAE4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7" y="2329344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Ciało - objawy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 lnSpcReduction="10000"/>
          </a:bodyPr>
          <a:lstStyle/>
          <a:p>
            <a:endParaRPr lang="pl-PL" sz="2800" dirty="0"/>
          </a:p>
          <a:p>
            <a:r>
              <a:rPr lang="pl-PL" sz="2800" dirty="0" err="1"/>
              <a:t>Jk</a:t>
            </a:r>
            <a:r>
              <a:rPr lang="pl-PL" sz="2800" dirty="0"/>
              <a:t> 4, 1: </a:t>
            </a:r>
            <a:r>
              <a:rPr lang="pl-PL" dirty="0"/>
              <a:t>Skąd się biorą wojny i skąd kłótnie między wami? Nie skądinąd, tylko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 waszych żądz</a:t>
            </a:r>
            <a:r>
              <a:rPr lang="pl-PL" dirty="0"/>
              <a:t>, które walczą w członkach waszych</a:t>
            </a:r>
          </a:p>
          <a:p>
            <a:r>
              <a:rPr lang="pl-PL" sz="2800" dirty="0"/>
              <a:t>Mt 26, 41: </a:t>
            </a:r>
            <a:r>
              <a:rPr lang="pl-PL" dirty="0"/>
              <a:t>Czuwajcie i módlcie się, abyście nie ulegli pokusie; duch wprawdzie ochoczy, ale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ciało słabe</a:t>
            </a:r>
            <a:r>
              <a:rPr lang="pl-PL" dirty="0"/>
              <a:t>»</a:t>
            </a:r>
          </a:p>
          <a:p>
            <a:r>
              <a:rPr lang="pl-PL" sz="2800" dirty="0"/>
              <a:t>Ga 5, 19-21: J</a:t>
            </a:r>
            <a:r>
              <a:rPr lang="pl-PL" dirty="0"/>
              <a:t>est zaś rzeczą wiadomą, jakie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uczynki rodzą się z ciała</a:t>
            </a:r>
            <a:r>
              <a:rPr lang="pl-PL" dirty="0"/>
              <a:t>: nierząd, nieczystość, wyuzdanie, </a:t>
            </a:r>
            <a:r>
              <a:rPr lang="pl-PL" b="1" dirty="0"/>
              <a:t>20 </a:t>
            </a:r>
            <a:r>
              <a:rPr lang="pl-PL" dirty="0"/>
              <a:t>uprawianie bałwochwalstwa, czary, nienawiść, spór, zawiść, wzburzenie, niewłaściwa pogoń za zaszczytami, niezgoda, rozłamy, </a:t>
            </a:r>
            <a:r>
              <a:rPr lang="pl-PL" b="1" dirty="0"/>
              <a:t>21 </a:t>
            </a:r>
            <a:r>
              <a:rPr lang="pl-PL" dirty="0"/>
              <a:t>zazdrość, pijaństwo, hulanki i tym podobne. Co do nich zapowiadam wam, jak to już zapowiedziałem: ci, którzy się takich rzeczy dopuszczają, królestwa Bożego nie odziedziczą. 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3664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Świat - objawy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2800" dirty="0"/>
              <a:t>1 J 2, 16: </a:t>
            </a:r>
            <a:r>
              <a:rPr lang="pl-PL" dirty="0"/>
              <a:t>Wszystko bowiem,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 jest na świecie</a:t>
            </a:r>
            <a:r>
              <a:rPr lang="pl-PL" dirty="0"/>
              <a:t>, a więc: </a:t>
            </a:r>
            <a:br>
              <a:rPr lang="pl-PL" dirty="0"/>
            </a:br>
            <a:r>
              <a:rPr lang="pl-PL" dirty="0"/>
              <a:t>pożądliwość ciała, pożądliwość oczu i pycha tego życia </a:t>
            </a:r>
            <a:br>
              <a:rPr lang="pl-PL" dirty="0"/>
            </a:br>
            <a:r>
              <a:rPr lang="pl-PL" dirty="0"/>
              <a:t>nie pochodzi od Ojca, lecz od świata. </a:t>
            </a:r>
          </a:p>
          <a:p>
            <a:r>
              <a:rPr lang="pl-PL" dirty="0"/>
              <a:t>Mt 16, 26: Cóż bowiem za korzyść odniesie człowiek,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choćby cały świat zyskał</a:t>
            </a:r>
            <a:r>
              <a:rPr lang="pl-PL" dirty="0"/>
              <a:t>, a na swej duszy szkodę poniósł? Albo co da człowiek w zamian za swoją duszę?</a:t>
            </a:r>
          </a:p>
          <a:p>
            <a:r>
              <a:rPr lang="pl-PL" dirty="0"/>
              <a:t>1 Kor 2, 12: Otóż myśmy nie otrzymali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ducha świata</a:t>
            </a:r>
            <a:r>
              <a:rPr lang="pl-PL" dirty="0"/>
              <a:t>, lecz Ducha, który jest z Boga, dla poznania darów Bożych. </a:t>
            </a:r>
          </a:p>
          <a:p>
            <a:r>
              <a:rPr lang="pl-PL" sz="2800" dirty="0"/>
              <a:t>Mt 13, 22: </a:t>
            </a:r>
            <a:r>
              <a:rPr lang="pl-PL" dirty="0"/>
              <a:t>Posiane między ciernie oznacza tego, kto słucha słowa, lecz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troski doczesne i ułuda bogactwa </a:t>
            </a:r>
            <a:r>
              <a:rPr lang="pl-PL" dirty="0"/>
              <a:t>zagłuszają słowo, tak że zostaje bezowocne.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9320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Zły duch - objawy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2800" dirty="0"/>
              <a:t>J 10, 10: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Złodziej</a:t>
            </a:r>
            <a:r>
              <a:rPr lang="pl-PL" dirty="0"/>
              <a:t> przychodzi tylko po to, aby kraść, zabijać i niszczyć. Ja przyszedłem po to, aby [owce] miały życie i miały je w obfitości. </a:t>
            </a:r>
          </a:p>
          <a:p>
            <a:r>
              <a:rPr lang="pl-PL" sz="2800" dirty="0"/>
              <a:t>Mt 4, 1: </a:t>
            </a:r>
            <a:r>
              <a:rPr lang="pl-PL" dirty="0"/>
              <a:t>Wtedy Duch wyprowadził Jezusa na pustynię, aby był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kuszony przez diabła</a:t>
            </a:r>
            <a:r>
              <a:rPr lang="pl-PL" dirty="0"/>
              <a:t>.</a:t>
            </a:r>
          </a:p>
          <a:p>
            <a:r>
              <a:rPr lang="pl-PL" sz="2800" dirty="0"/>
              <a:t>Mt 16, 22: </a:t>
            </a:r>
            <a:r>
              <a:rPr lang="pl-PL" dirty="0"/>
              <a:t>A Piotr wziął Go na bok i począł robić Mu wyrzuty: «Panie, niech Cię Bóg broni! Nie przyjdzie to nigdy na Ciebie». </a:t>
            </a:r>
          </a:p>
          <a:p>
            <a:r>
              <a:rPr lang="pl-PL" sz="2800" dirty="0"/>
              <a:t>1 P 5, 8: </a:t>
            </a:r>
            <a:r>
              <a:rPr lang="pl-PL" dirty="0"/>
              <a:t>Bądźcie trzeźwi! Czuwajcie!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Przeciwnik wasz, diabeł</a:t>
            </a:r>
            <a:r>
              <a:rPr lang="pl-PL" dirty="0"/>
              <a:t>, jak lew ryczący krąży szukając kogo pożreć.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410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Jak pokonać ciało?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2800" dirty="0"/>
              <a:t>Prosić Boga o to, czego potrzebuję.</a:t>
            </a:r>
          </a:p>
          <a:p>
            <a:r>
              <a:rPr lang="pl-PL" dirty="0"/>
              <a:t>Pokora</a:t>
            </a:r>
          </a:p>
          <a:p>
            <a:r>
              <a:rPr lang="pl-PL" sz="2800" dirty="0"/>
              <a:t>Chodzenie w Duchu</a:t>
            </a:r>
          </a:p>
          <a:p>
            <a:r>
              <a:rPr lang="pl-PL" dirty="0"/>
              <a:t>Ukrzyżować ciało z jego namiętnościami</a:t>
            </a:r>
          </a:p>
          <a:p>
            <a:r>
              <a:rPr lang="pl-PL" sz="2800" dirty="0"/>
              <a:t>Obudzić nowego człowieka</a:t>
            </a:r>
          </a:p>
          <a:p>
            <a:r>
              <a:rPr lang="pl-PL" dirty="0"/>
              <a:t>Złożyć ufność w Bogu</a:t>
            </a:r>
          </a:p>
          <a:p>
            <a:r>
              <a:rPr lang="pl-PL" sz="2800" dirty="0"/>
              <a:t>Radość, pokój i kontemplacja</a:t>
            </a:r>
          </a:p>
          <a:p>
            <a:endParaRPr lang="pl-PL" sz="2800" dirty="0"/>
          </a:p>
        </p:txBody>
      </p:sp>
      <p:pic>
        <p:nvPicPr>
          <p:cNvPr id="3074" name="Picture 2" descr="Znalezione obrazy dla zapytania twarz">
            <a:extLst>
              <a:ext uri="{FF2B5EF4-FFF2-40B4-BE49-F238E27FC236}">
                <a16:creationId xmlns:a16="http://schemas.microsoft.com/office/drawing/2014/main" id="{6D96C6C3-436D-45DD-8B8C-CD609162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18" y="0"/>
            <a:ext cx="5195582" cy="34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1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Jak pokonać świat?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2800" dirty="0"/>
              <a:t>Świętość jako oddzielenie od tego, co nieświęte</a:t>
            </a:r>
          </a:p>
          <a:p>
            <a:r>
              <a:rPr lang="pl-PL" dirty="0"/>
              <a:t>Znienawidzić własne życie</a:t>
            </a:r>
          </a:p>
          <a:p>
            <a:r>
              <a:rPr lang="pl-PL" sz="2800" dirty="0"/>
              <a:t>Czerpać z krzyża</a:t>
            </a:r>
          </a:p>
          <a:p>
            <a:r>
              <a:rPr lang="pl-PL" dirty="0"/>
              <a:t>Ubóstwo</a:t>
            </a:r>
          </a:p>
          <a:p>
            <a:r>
              <a:rPr lang="pl-PL" sz="2800" dirty="0"/>
              <a:t>Panowanie nad językiem</a:t>
            </a:r>
          </a:p>
          <a:p>
            <a:r>
              <a:rPr lang="pl-PL" dirty="0"/>
              <a:t>Słuchać Słowa</a:t>
            </a:r>
            <a:endParaRPr lang="pl-PL" sz="2800" dirty="0"/>
          </a:p>
          <a:p>
            <a:endParaRPr lang="pl-PL" sz="2800" dirty="0"/>
          </a:p>
        </p:txBody>
      </p:sp>
      <p:pic>
        <p:nvPicPr>
          <p:cNvPr id="2050" name="Picture 2" descr="Znalezione obrazy dla zapytania Åwiat">
            <a:extLst>
              <a:ext uri="{FF2B5EF4-FFF2-40B4-BE49-F238E27FC236}">
                <a16:creationId xmlns:a16="http://schemas.microsoft.com/office/drawing/2014/main" id="{6AEE21F0-8BD6-4AFD-B622-FA233D37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88" y="2537977"/>
            <a:ext cx="4144161" cy="41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8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Jak pokonać złego ducha?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2800" dirty="0"/>
              <a:t>Stawić opór a ucieknie</a:t>
            </a:r>
          </a:p>
          <a:p>
            <a:r>
              <a:rPr lang="pl-PL" dirty="0"/>
              <a:t>Bliskość Boga</a:t>
            </a:r>
          </a:p>
          <a:p>
            <a:r>
              <a:rPr lang="pl-PL" sz="2800" dirty="0"/>
              <a:t>Nie dawać miejsca diabłu</a:t>
            </a:r>
          </a:p>
          <a:p>
            <a:r>
              <a:rPr lang="pl-PL" dirty="0"/>
              <a:t>Trzeźwość i czuwanie</a:t>
            </a:r>
          </a:p>
          <a:p>
            <a:r>
              <a:rPr lang="pl-PL" sz="2800" dirty="0"/>
              <a:t>Modlitwa i post</a:t>
            </a:r>
          </a:p>
          <a:p>
            <a:endParaRPr lang="pl-PL" sz="2800" dirty="0"/>
          </a:p>
        </p:txBody>
      </p:sp>
      <p:pic>
        <p:nvPicPr>
          <p:cNvPr id="1026" name="Picture 2" descr="Znalezione obrazy dla zapytania michal archaniol">
            <a:extLst>
              <a:ext uri="{FF2B5EF4-FFF2-40B4-BE49-F238E27FC236}">
                <a16:creationId xmlns:a16="http://schemas.microsoft.com/office/drawing/2014/main" id="{C976C378-5969-4E82-BE41-BC4C16A7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2" y="1690688"/>
            <a:ext cx="4384011" cy="45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4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sz="4800" dirty="0"/>
              <a:t>Mamy 3 wrogów: ciało, świat i złego ducha.</a:t>
            </a:r>
          </a:p>
          <a:p>
            <a:r>
              <a:rPr lang="pl-PL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Zwycięstwo jest nasze!</a:t>
            </a:r>
          </a:p>
          <a:p>
            <a:r>
              <a:rPr lang="pl-PL" sz="4800" dirty="0"/>
              <a:t>Mamy środki, aby to zrealizować.</a:t>
            </a:r>
          </a:p>
          <a:p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92240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Walka duchowa – </a:t>
            </a:r>
            <a:r>
              <a:rPr lang="pl-PL" b="1" dirty="0" err="1">
                <a:solidFill>
                  <a:srgbClr val="FAAF00"/>
                </a:solidFill>
              </a:rPr>
              <a:t>postawowe</a:t>
            </a:r>
            <a:r>
              <a:rPr lang="pl-PL" b="1" dirty="0">
                <a:solidFill>
                  <a:srgbClr val="FAAF00"/>
                </a:solidFill>
              </a:rPr>
              <a:t> pytania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/>
          </a:bodyPr>
          <a:lstStyle/>
          <a:p>
            <a:r>
              <a:rPr lang="pl-PL" dirty="0"/>
              <a:t>Jaka jest moja świadomość walki duchowej?</a:t>
            </a:r>
          </a:p>
          <a:p>
            <a:r>
              <a:rPr lang="pl-PL" dirty="0"/>
              <a:t>Jakie jest nauczanie Kościoła w tym względzie?</a:t>
            </a:r>
          </a:p>
          <a:p>
            <a:r>
              <a:rPr lang="pl-PL" sz="2800" dirty="0"/>
              <a:t>Czy masz wrogów duchowych?</a:t>
            </a:r>
          </a:p>
          <a:p>
            <a:r>
              <a:rPr lang="pl-PL" dirty="0"/>
              <a:t>Wygrywasz czy przegrywasz?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2253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Czym jest walka duchowa?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Termin walka duchowa </a:t>
            </a:r>
            <a:r>
              <a:rPr lang="pl-PL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nigdy nie pojawia się w Biblii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/>
              <a:t> Jest to termin teologiczny i duszpasterski na określenie konfliktu moralnego w życiu chrześcijańskim.</a:t>
            </a:r>
          </a:p>
          <a:p>
            <a:r>
              <a:rPr lang="pl-PL" sz="2800" dirty="0"/>
              <a:t>Jest to metafora wskazująca na źródła kuszenia i radzenia sobie z nimi.</a:t>
            </a:r>
          </a:p>
          <a:p>
            <a:r>
              <a:rPr lang="pl-PL" dirty="0"/>
              <a:t>O realności walki ze złym mówią nam doświadczenia wielu świętych. </a:t>
            </a:r>
          </a:p>
          <a:p>
            <a:r>
              <a:rPr lang="pl-PL" sz="2800" dirty="0">
                <a:solidFill>
                  <a:schemeClr val="accent3"/>
                </a:solidFill>
              </a:rPr>
              <a:t>Jan </a:t>
            </a:r>
            <a:r>
              <a:rPr lang="pl-PL" sz="2800" dirty="0" err="1">
                <a:solidFill>
                  <a:schemeClr val="accent3"/>
                </a:solidFill>
              </a:rPr>
              <a:t>Vianney</a:t>
            </a:r>
            <a:r>
              <a:rPr lang="pl-PL" sz="2800" dirty="0"/>
              <a:t>: </a:t>
            </a:r>
            <a:r>
              <a:rPr lang="pl-PL" dirty="0"/>
              <a:t>Diabeł kusi przede wszystkim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piękne dusze.</a:t>
            </a:r>
          </a:p>
          <a:p>
            <a:r>
              <a:rPr lang="pl-PL" dirty="0">
                <a:solidFill>
                  <a:schemeClr val="accent3"/>
                </a:solidFill>
              </a:rPr>
              <a:t>Mała Arabka: </a:t>
            </a:r>
            <a:r>
              <a:rPr lang="pl-PL" dirty="0"/>
              <a:t>Ci, którzy wymierzają policzki, przygotowują diamenty dla korony. W piekle są wszelkiego rodzaju cnoty, ale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nie ma pokory</a:t>
            </a:r>
            <a:r>
              <a:rPr lang="pl-PL" dirty="0"/>
              <a:t>; a w niebie są wszelkiego rodzaju grzechy, ale nie ma pychy.</a:t>
            </a:r>
          </a:p>
          <a:p>
            <a:r>
              <a:rPr lang="pl-PL" dirty="0">
                <a:solidFill>
                  <a:schemeClr val="accent3"/>
                </a:solidFill>
              </a:rPr>
              <a:t>O. Pio: </a:t>
            </a:r>
            <a:r>
              <a:rPr lang="pl-PL" dirty="0"/>
              <a:t>Kiedy pojawia się pokusa, wówczas zaraz uciekaj do Boga. Tu zwycięża ten, kto ucieka.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Nie gódź się dobrowolnie na to, co podsuwa ci wróg.</a:t>
            </a:r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483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Biblijne sugestie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12690"/>
            <a:ext cx="10233800" cy="473139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Rdz 3, 1: </a:t>
            </a:r>
            <a:br>
              <a:rPr lang="pl-PL" b="1" dirty="0"/>
            </a:br>
            <a:r>
              <a:rPr lang="pl-PL" b="1" dirty="0"/>
              <a:t>		</a:t>
            </a:r>
            <a:r>
              <a:rPr lang="pl-PL" dirty="0"/>
              <a:t>A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wąż</a:t>
            </a:r>
            <a:r>
              <a:rPr lang="pl-PL" dirty="0"/>
              <a:t> był bardziej przebiegły niż wszystkie zwierzęta lądowe, 		które Pan Bóg stworzył. On to rzekł do niewiasty: «Czy 			rzeczywiście Bóg powiedział: Nie jedzcie owoców ze wszystkich 		drzew tego ogrodu?»</a:t>
            </a:r>
          </a:p>
          <a:p>
            <a:r>
              <a:rPr lang="pl-PL" dirty="0" err="1"/>
              <a:t>Wj</a:t>
            </a:r>
            <a:r>
              <a:rPr lang="pl-PL" dirty="0"/>
              <a:t> 15, 3: </a:t>
            </a:r>
          </a:p>
          <a:p>
            <a:pPr marL="0" indent="0">
              <a:buNone/>
            </a:pPr>
            <a:r>
              <a:rPr lang="pl-PL" dirty="0"/>
              <a:t>		Pan,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mocarz wojny, </a:t>
            </a:r>
            <a:br>
              <a:rPr lang="pl-PL" dirty="0"/>
            </a:br>
            <a:r>
              <a:rPr lang="pl-PL" dirty="0"/>
              <a:t>		</a:t>
            </a:r>
            <a:r>
              <a:rPr lang="pl-PL" dirty="0" err="1"/>
              <a:t>Jahwe</a:t>
            </a:r>
            <a:r>
              <a:rPr lang="pl-PL" dirty="0"/>
              <a:t> jest imię Jego. </a:t>
            </a:r>
          </a:p>
          <a:p>
            <a:r>
              <a:rPr lang="pl-PL" dirty="0" err="1"/>
              <a:t>Łk</a:t>
            </a:r>
            <a:r>
              <a:rPr lang="pl-PL" dirty="0"/>
              <a:t> 41, 31: </a:t>
            </a:r>
            <a:r>
              <a:rPr lang="pl-PL" b="1" dirty="0"/>
              <a:t> 	</a:t>
            </a:r>
            <a:r>
              <a:rPr lang="pl-PL" dirty="0"/>
              <a:t>Albo który król, mając wyruszyć, aby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stoczyć bitwę </a:t>
            </a:r>
            <a:r>
              <a:rPr lang="pl-PL" dirty="0"/>
              <a:t>z drugim 		królem, nie usiądzie wpierw i nie rozważy, czy w dziesięć tysięcy 		ludzi może stawić czoło temu, który z dwudziestoma tysiącami 		nadciąga przeciw niemu? </a:t>
            </a:r>
          </a:p>
          <a:p>
            <a:r>
              <a:rPr lang="pl-PL" dirty="0" err="1"/>
              <a:t>Rz</a:t>
            </a:r>
            <a:r>
              <a:rPr lang="pl-PL" dirty="0"/>
              <a:t> 7, 23: 	W członkach zaś moich spostrzegam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prawo inne</a:t>
            </a:r>
            <a:r>
              <a:rPr lang="pl-PL" dirty="0"/>
              <a:t>, które toczy 		walkę z prawem mojego umysłu i podbija mnie w niewolę pod 		prawo grzechu mieszkającego w moich członkach.</a:t>
            </a:r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979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AAF00"/>
                </a:solidFill>
              </a:rPr>
              <a:t>Zagrożenia wg pogan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7D2306-342A-4CB8-AA19-D544FCE3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049" y="2880030"/>
            <a:ext cx="882951" cy="1954242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F795BA-D416-4CC2-A98A-7501F023D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680008"/>
              </p:ext>
            </p:extLst>
          </p:nvPr>
        </p:nvGraphicFramePr>
        <p:xfrm>
          <a:off x="1540656" y="1325563"/>
          <a:ext cx="8351668" cy="502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51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EAC60-9D15-4885-8B96-7BC13185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B81A5-66DF-41EB-A29D-FDD613AF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Znalezione obrazy dla zapytania tarot">
            <a:extLst>
              <a:ext uri="{FF2B5EF4-FFF2-40B4-BE49-F238E27FC236}">
                <a16:creationId xmlns:a16="http://schemas.microsoft.com/office/drawing/2014/main" id="{9542AD32-F6DA-4412-8F7E-2FBE1C50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7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AAF00"/>
                </a:solidFill>
              </a:rPr>
              <a:t>Zagrożenia wg filozofów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7D2306-342A-4CB8-AA19-D544FCE3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049" y="2880030"/>
            <a:ext cx="882951" cy="1954242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D6F7D8-CDBD-48CF-BA18-576554CD4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608189"/>
              </p:ext>
            </p:extLst>
          </p:nvPr>
        </p:nvGraphicFramePr>
        <p:xfrm>
          <a:off x="1590524" y="1147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17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F585F-04C3-42D6-8E01-E14746A2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DACF5-4060-4B05-B85A-6542A637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Znalezione obrazy dla zapytania tajfun">
            <a:extLst>
              <a:ext uri="{FF2B5EF4-FFF2-40B4-BE49-F238E27FC236}">
                <a16:creationId xmlns:a16="http://schemas.microsoft.com/office/drawing/2014/main" id="{48CA0255-5E5D-4F7E-B792-8F14C6C0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61963"/>
            <a:ext cx="101727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34542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1022</TotalTime>
  <Words>398</Words>
  <Application>Microsoft Office PowerPoint</Application>
  <PresentationFormat>Panoramiczny</PresentationFormat>
  <Paragraphs>94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Bahnschrift SemiBold SemiConden</vt:lpstr>
      <vt:lpstr>Corbel</vt:lpstr>
      <vt:lpstr>Głębokość</vt:lpstr>
      <vt:lpstr>APOKALIPSA</vt:lpstr>
      <vt:lpstr>WALKA DUCHOWA</vt:lpstr>
      <vt:lpstr>Walka duchowa – postawowe pytania</vt:lpstr>
      <vt:lpstr>Czym jest walka duchowa?</vt:lpstr>
      <vt:lpstr>Biblijne sugestie</vt:lpstr>
      <vt:lpstr>Zagrożenia wg pogan</vt:lpstr>
      <vt:lpstr>Prezentacja programu PowerPoint</vt:lpstr>
      <vt:lpstr>Zagrożenia wg filozofów</vt:lpstr>
      <vt:lpstr>Prezentacja programu PowerPoint</vt:lpstr>
      <vt:lpstr>Zagrożenia wg Biblii</vt:lpstr>
      <vt:lpstr>Prezentacja programu PowerPoint</vt:lpstr>
      <vt:lpstr>Historia walki duchowej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walki duchowej Ef 2, 1-3</vt:lpstr>
      <vt:lpstr>Ciało - objawy</vt:lpstr>
      <vt:lpstr>Świat - objawy</vt:lpstr>
      <vt:lpstr>Zły duch - objawy</vt:lpstr>
      <vt:lpstr>Jak pokonać ciało?</vt:lpstr>
      <vt:lpstr>Jak pokonać świat?</vt:lpstr>
      <vt:lpstr>Jak pokonać złego ducha?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146</cp:revision>
  <dcterms:created xsi:type="dcterms:W3CDTF">2018-09-06T17:04:25Z</dcterms:created>
  <dcterms:modified xsi:type="dcterms:W3CDTF">2019-02-11T07:58:20Z</dcterms:modified>
</cp:coreProperties>
</file>